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451" r:id="rId5"/>
    <p:sldId id="452" r:id="rId6"/>
    <p:sldId id="453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D03D5CDA-A525-8549-9294-75BD2A512122}">
          <p14:sldIdLst>
            <p14:sldId id="451"/>
            <p14:sldId id="452"/>
            <p14:sldId id="45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24F"/>
    <a:srgbClr val="8AE28A"/>
    <a:srgbClr val="F7E766"/>
    <a:srgbClr val="FDFDFD"/>
    <a:srgbClr val="FDFDFF"/>
    <a:srgbClr val="FEFDFF"/>
    <a:srgbClr val="FEFEFF"/>
    <a:srgbClr val="FFFEFF"/>
    <a:srgbClr val="FFFFFE"/>
    <a:srgbClr val="FF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1461D73-E3AF-8EA2-68AC-F01A7468F7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BE006DE-246D-8BCA-1EDF-61D44C4552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67B62-3D09-884C-AB49-4F100DB6D68E}" type="datetimeFigureOut">
              <a:rPr lang="da-DK" smtClean="0"/>
              <a:t>28-08-2023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3DBBF28-2CAA-6CCB-2D1D-49B9352585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5AC958E4-5B82-8461-E7CE-56CCEE04B5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EA9B8-B097-F740-B3A8-F9DBE5C14B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985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B4024-C818-CB45-BD95-D88F01189B2E}" type="datetimeFigureOut">
              <a:rPr lang="da-DK" smtClean="0"/>
              <a:t>28-08-2023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8175A-1A34-454A-9DEC-38A983C2D04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389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F6073290-6CD7-4668-409B-25DB81F84D5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AF36EB-09FE-9740-808B-C47BC87BBE0E}" type="datetime2">
              <a:rPr lang="da-DK" smtClean="0"/>
              <a:t>28. august 2023</a:t>
            </a:fld>
            <a:endParaRPr lang="da-DK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E7F8DC1-D9E3-8D3D-4D9A-B8EA2CE3C4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36E02BC6-5749-29B8-35C7-E6254812C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3660823-473C-835E-F798-BE9BF237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451556"/>
            <a:ext cx="11522075" cy="2787948"/>
          </a:xfrm>
        </p:spPr>
        <p:txBody>
          <a:bodyPr/>
          <a:lstStyle>
            <a:lvl1pPr>
              <a:defRPr sz="12000" spc="-150" baseline="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AC7515F-F2F5-C35B-FAE2-2E0E373E52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962" y="3681487"/>
            <a:ext cx="7560000" cy="1748469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571B673-4195-2972-28FB-06E523B6BD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3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side med margi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CD0B3F-81CA-F391-ACEA-4662ECFA5E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D06D2C-5E1D-AE41-8EB7-638960E1CBA7}" type="datetime2">
              <a:rPr lang="da-DK" smtClean="0"/>
              <a:t>28. august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9A8BF8-7A2E-C792-7C21-273699DC9B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E4A1DC-E5C1-2936-E69A-5BEB5CA2E9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billede 8">
            <a:extLst>
              <a:ext uri="{FF2B5EF4-FFF2-40B4-BE49-F238E27FC236}">
                <a16:creationId xmlns:a16="http://schemas.microsoft.com/office/drawing/2014/main" id="{F33505F3-24C6-EA20-57EF-CAD15C5A8D4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4963" y="333375"/>
            <a:ext cx="11522076" cy="527963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6F97B9E-0FDC-8270-3776-3DD2C3BD8A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1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side med stort bille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CD0B3F-81CA-F391-ACEA-4662ECFA5E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736954-FB92-F04A-A4D5-3E0ED5D327BF}" type="datetime2">
              <a:rPr lang="da-DK" smtClean="0"/>
              <a:t>28. august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9A8BF8-7A2E-C792-7C21-273699DC9B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teksten her indsættes via sidefod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E4A1DC-E5C1-2936-E69A-5BEB5CA2E9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billede 8">
            <a:extLst>
              <a:ext uri="{FF2B5EF4-FFF2-40B4-BE49-F238E27FC236}">
                <a16:creationId xmlns:a16="http://schemas.microsoft.com/office/drawing/2014/main" id="{F33505F3-24C6-EA20-57EF-CAD15C5A8D4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2191999" cy="56130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2AD310D-B371-9214-6307-2D1E213F10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9097"/>
            <a:ext cx="2718557" cy="10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313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side med tekstboks lil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8">
            <a:extLst>
              <a:ext uri="{FF2B5EF4-FFF2-40B4-BE49-F238E27FC236}">
                <a16:creationId xmlns:a16="http://schemas.microsoft.com/office/drawing/2014/main" id="{F33505F3-24C6-EA20-57EF-CAD15C5A8D4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2191999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CD0B3F-81CA-F391-ACEA-4662ECFA5E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3A196FD-9E8E-D841-BF54-822F421D92D0}" type="datetime2">
              <a:rPr lang="da-DK" smtClean="0"/>
              <a:t>28. august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9A8BF8-7A2E-C792-7C21-273699DC9B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E4A1DC-E5C1-2936-E69A-5BEB5CA2E9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tekst 10">
            <a:extLst>
              <a:ext uri="{FF2B5EF4-FFF2-40B4-BE49-F238E27FC236}">
                <a16:creationId xmlns:a16="http://schemas.microsoft.com/office/drawing/2014/main" id="{D680F8CA-57CC-D1CC-28FF-9360840D6CE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75387" y="3429000"/>
            <a:ext cx="5916611" cy="3094895"/>
          </a:xfrm>
          <a:solidFill>
            <a:schemeClr val="accent3"/>
          </a:solidFill>
        </p:spPr>
        <p:txBody>
          <a:bodyPr lIns="180000" tIns="972000" rIns="360000" bIns="180000">
            <a:normAutofit/>
          </a:bodyPr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08C245B0-6F46-113F-AD4C-2B11240E0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681" y="3734559"/>
            <a:ext cx="5254357" cy="1055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F187EE9A-4957-000A-4307-39548D4D88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97894" y="4976447"/>
            <a:ext cx="5259143" cy="1345856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Pladsholder til tekst 4">
            <a:extLst>
              <a:ext uri="{FF2B5EF4-FFF2-40B4-BE49-F238E27FC236}">
                <a16:creationId xmlns:a16="http://schemas.microsoft.com/office/drawing/2014/main" id="{38E37F92-E2D0-0CE5-ED54-C9BED55AEB8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28" y="5738084"/>
            <a:ext cx="2718298" cy="10603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da-DK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06643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side med tekstboks sto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8">
            <a:extLst>
              <a:ext uri="{FF2B5EF4-FFF2-40B4-BE49-F238E27FC236}">
                <a16:creationId xmlns:a16="http://schemas.microsoft.com/office/drawing/2014/main" id="{F33505F3-24C6-EA20-57EF-CAD15C5A8D4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2191999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CD0B3F-81CA-F391-ACEA-4662ECFA5E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253DF27-8111-4F4E-B172-9D14E0D4ED86}" type="datetime2">
              <a:rPr lang="da-DK" smtClean="0"/>
              <a:t>28. august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9A8BF8-7A2E-C792-7C21-273699DC9B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E4A1DC-E5C1-2936-E69A-5BEB5CA2E9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tekst 10">
            <a:extLst>
              <a:ext uri="{FF2B5EF4-FFF2-40B4-BE49-F238E27FC236}">
                <a16:creationId xmlns:a16="http://schemas.microsoft.com/office/drawing/2014/main" id="{D680F8CA-57CC-D1CC-28FF-9360840D6CE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75387" y="333376"/>
            <a:ext cx="5916611" cy="6190520"/>
          </a:xfrm>
          <a:solidFill>
            <a:schemeClr val="accent3"/>
          </a:solidFill>
        </p:spPr>
        <p:txBody>
          <a:bodyPr lIns="180000" tIns="972000" rIns="360000" bIns="180000">
            <a:normAutofit/>
          </a:bodyPr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F187EE9A-4957-000A-4307-39548D4D88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97894" y="1628775"/>
            <a:ext cx="5259143" cy="469352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Pladsholder til tekst 4">
            <a:extLst>
              <a:ext uri="{FF2B5EF4-FFF2-40B4-BE49-F238E27FC236}">
                <a16:creationId xmlns:a16="http://schemas.microsoft.com/office/drawing/2014/main" id="{38E37F92-E2D0-0CE5-ED54-C9BED55AEB8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28" y="5738084"/>
            <a:ext cx="2718298" cy="10603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da-DK"/>
              <a:t>,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5CC066-B808-0327-0246-6F9C8A154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7894" y="771895"/>
            <a:ext cx="5259144" cy="85687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993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side med stort tek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8">
            <a:extLst>
              <a:ext uri="{FF2B5EF4-FFF2-40B4-BE49-F238E27FC236}">
                <a16:creationId xmlns:a16="http://schemas.microsoft.com/office/drawing/2014/main" id="{347B5D5A-CDFA-1A9C-A5EF-A451703FC17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2191999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F6073290-6CD7-4668-409B-25DB81F84D5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91A7AC6-36BF-6F47-BE75-36A944F0C22D}" type="datetime2">
              <a:rPr lang="da-DK" smtClean="0"/>
              <a:t>28. august 2023</a:t>
            </a:fld>
            <a:endParaRPr lang="da-DK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E7F8DC1-D9E3-8D3D-4D9A-B8EA2CE3C4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a-DK"/>
              <a:t>teksten her indsættes via sidefod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36E02BC6-5749-29B8-35C7-E6254812C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3660823-473C-835E-F798-BE9BF237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451556"/>
            <a:ext cx="11522075" cy="2787948"/>
          </a:xfrm>
        </p:spPr>
        <p:txBody>
          <a:bodyPr/>
          <a:lstStyle>
            <a:lvl1pPr>
              <a:defRPr sz="12000" spc="-150" baseline="0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6A77181-BB1C-FFA9-FF36-AE674D844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9097"/>
            <a:ext cx="2718557" cy="10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0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side med stort tekst og bille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8">
            <a:extLst>
              <a:ext uri="{FF2B5EF4-FFF2-40B4-BE49-F238E27FC236}">
                <a16:creationId xmlns:a16="http://schemas.microsoft.com/office/drawing/2014/main" id="{347B5D5A-CDFA-1A9C-A5EF-A451703FC17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2191999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F6073290-6CD7-4668-409B-25DB81F84D5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CAD77AEB-F06C-684B-AC27-F3C936ACD20C}" type="datetime2">
              <a:rPr lang="da-DK" smtClean="0"/>
              <a:t>28. august 2023</a:t>
            </a:fld>
            <a:endParaRPr lang="da-DK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E7F8DC1-D9E3-8D3D-4D9A-B8EA2CE3C4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da-DK"/>
              <a:t>teksten her indsættes via sidefod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36E02BC6-5749-29B8-35C7-E6254812C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3660823-473C-835E-F798-BE9BF237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451556"/>
            <a:ext cx="11522075" cy="2787948"/>
          </a:xfrm>
        </p:spPr>
        <p:txBody>
          <a:bodyPr/>
          <a:lstStyle>
            <a:lvl1pPr>
              <a:defRPr sz="12000" spc="-150" baseline="0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8" name="Pladsholder til tekst 4">
            <a:extLst>
              <a:ext uri="{FF2B5EF4-FFF2-40B4-BE49-F238E27FC236}">
                <a16:creationId xmlns:a16="http://schemas.microsoft.com/office/drawing/2014/main" id="{D6E8F912-975B-3E10-0D28-12CF6496FD3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28" y="5738084"/>
            <a:ext cx="2718298" cy="10603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da-DK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952620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E2D71758-31E1-21C3-A95D-0E3A13A5476E}"/>
              </a:ext>
            </a:extLst>
          </p:cNvPr>
          <p:cNvSpPr/>
          <p:nvPr userDrawn="1"/>
        </p:nvSpPr>
        <p:spPr>
          <a:xfrm flipH="1">
            <a:off x="7501180" y="0"/>
            <a:ext cx="46908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47" name="Pladsholder til billede 46">
            <a:extLst>
              <a:ext uri="{FF2B5EF4-FFF2-40B4-BE49-F238E27FC236}">
                <a16:creationId xmlns:a16="http://schemas.microsoft.com/office/drawing/2014/main" id="{FBBD2CDF-6FC3-353D-26B1-F8D8F63868DF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8159277" y="755480"/>
            <a:ext cx="3493118" cy="2128249"/>
          </a:xfrm>
        </p:spPr>
        <p:txBody>
          <a:bodyPr anchor="ctr"/>
          <a:lstStyle>
            <a:lvl1pPr marL="0" indent="0" algn="ctr">
              <a:buNone/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3" name="Titel 3">
            <a:extLst>
              <a:ext uri="{FF2B5EF4-FFF2-40B4-BE49-F238E27FC236}">
                <a16:creationId xmlns:a16="http://schemas.microsoft.com/office/drawing/2014/main" id="{3D6F1199-8272-249E-FFA4-7A28CC125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4" y="1819604"/>
            <a:ext cx="5594494" cy="1055812"/>
          </a:xfrm>
        </p:spPr>
        <p:txBody>
          <a:bodyPr anchor="b"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16" name="Pladsholder til tekst 30">
            <a:extLst>
              <a:ext uri="{FF2B5EF4-FFF2-40B4-BE49-F238E27FC236}">
                <a16:creationId xmlns:a16="http://schemas.microsoft.com/office/drawing/2014/main" id="{76638642-8E2A-F94B-2433-7E48509FEEC1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287713" y="3555190"/>
            <a:ext cx="3248842" cy="2429685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Pladsholder til tekst 30">
            <a:extLst>
              <a:ext uri="{FF2B5EF4-FFF2-40B4-BE49-F238E27FC236}">
                <a16:creationId xmlns:a16="http://schemas.microsoft.com/office/drawing/2014/main" id="{9F937FB1-9942-5E3F-6552-B544B974983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45663" y="3555190"/>
            <a:ext cx="2621238" cy="2429685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Pladsholder til tekst 30">
            <a:extLst>
              <a:ext uri="{FF2B5EF4-FFF2-40B4-BE49-F238E27FC236}">
                <a16:creationId xmlns:a16="http://schemas.microsoft.com/office/drawing/2014/main" id="{BE15B29D-B430-15DB-45B4-93A9A181A93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8159277" y="3531440"/>
            <a:ext cx="3444155" cy="2429685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ladsholder til dato 19">
            <a:extLst>
              <a:ext uri="{FF2B5EF4-FFF2-40B4-BE49-F238E27FC236}">
                <a16:creationId xmlns:a16="http://schemas.microsoft.com/office/drawing/2014/main" id="{31582DD8-6E88-D738-137D-1D6F854CCF55}"/>
              </a:ext>
            </a:extLst>
          </p:cNvPr>
          <p:cNvSpPr>
            <a:spLocks noGrp="1"/>
          </p:cNvSpPr>
          <p:nvPr>
            <p:ph type="dt" sz="half" idx="45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E96FDE23-46A2-AE43-89E4-C0625440067A}" type="datetime2">
              <a:rPr lang="da-DK" smtClean="0"/>
              <a:t>28. august 2023</a:t>
            </a:fld>
            <a:endParaRPr lang="da-DK"/>
          </a:p>
        </p:txBody>
      </p:sp>
      <p:sp>
        <p:nvSpPr>
          <p:cNvPr id="21" name="Pladsholder til sidefod 20">
            <a:extLst>
              <a:ext uri="{FF2B5EF4-FFF2-40B4-BE49-F238E27FC236}">
                <a16:creationId xmlns:a16="http://schemas.microsoft.com/office/drawing/2014/main" id="{AA063F91-5EB6-35F0-7DD9-4455E25C8236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>
          <a:xfrm>
            <a:off x="3287713" y="6403784"/>
            <a:ext cx="3444155" cy="216000"/>
          </a:xfrm>
        </p:spPr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22" name="Pladsholder til slidenummer 21">
            <a:extLst>
              <a:ext uri="{FF2B5EF4-FFF2-40B4-BE49-F238E27FC236}">
                <a16:creationId xmlns:a16="http://schemas.microsoft.com/office/drawing/2014/main" id="{F9893F4D-3ABE-0CDF-88D5-C781C375CC35}"/>
              </a:ext>
            </a:extLst>
          </p:cNvPr>
          <p:cNvSpPr>
            <a:spLocks noGrp="1"/>
          </p:cNvSpPr>
          <p:nvPr>
            <p:ph type="sldNum" sz="quarter" idx="47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395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ed bille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billede 8">
            <a:extLst>
              <a:ext uri="{FF2B5EF4-FFF2-40B4-BE49-F238E27FC236}">
                <a16:creationId xmlns:a16="http://schemas.microsoft.com/office/drawing/2014/main" id="{FEAC6452-25FD-4EC7-7987-8E299CABF9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2828" y="0"/>
            <a:ext cx="12179172" cy="686352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F6073290-6CD7-4668-409B-25DB81F84D5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8F0EE3-BB01-A649-AC97-7C6C72C9A19B}" type="datetime2">
              <a:rPr lang="da-DK" smtClean="0"/>
              <a:t>28. august 2023</a:t>
            </a:fld>
            <a:endParaRPr lang="da-DK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E7F8DC1-D9E3-8D3D-4D9A-B8EA2CE3C4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36E02BC6-5749-29B8-35C7-E6254812C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3660823-473C-835E-F798-BE9BF237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451556"/>
            <a:ext cx="11522075" cy="2787948"/>
          </a:xfrm>
        </p:spPr>
        <p:txBody>
          <a:bodyPr/>
          <a:lstStyle>
            <a:lvl1pPr>
              <a:defRPr sz="12000" spc="-150" baseline="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AC7515F-F2F5-C35B-FAE2-2E0E373E52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962" y="3681487"/>
            <a:ext cx="7560000" cy="1748469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E658C3B-B321-14E6-59B3-AB91B6CDEA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28" y="5738084"/>
            <a:ext cx="2718298" cy="10603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da-DK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05986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indre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F6073290-6CD7-4668-409B-25DB81F84D5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B36F1E-A8B5-BF44-9F3F-943AC5229C0E}" type="datetime2">
              <a:rPr lang="da-DK" smtClean="0"/>
              <a:t>28. august 2023</a:t>
            </a:fld>
            <a:endParaRPr lang="da-DK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E7F8DC1-D9E3-8D3D-4D9A-B8EA2CE3C4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36E02BC6-5749-29B8-35C7-E6254812C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3660823-473C-835E-F798-BE9BF237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755055"/>
            <a:ext cx="11522075" cy="2787948"/>
          </a:xfrm>
        </p:spPr>
        <p:txBody>
          <a:bodyPr anchor="b"/>
          <a:lstStyle>
            <a:lvl1pPr>
              <a:defRPr sz="7800" spc="-150" baseline="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AC7515F-F2F5-C35B-FAE2-2E0E373E52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962" y="3681487"/>
            <a:ext cx="7560000" cy="1748469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73FD365-2CC7-1D04-0B41-B9CD63A9D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43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mindre header med bille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billede 8">
            <a:extLst>
              <a:ext uri="{FF2B5EF4-FFF2-40B4-BE49-F238E27FC236}">
                <a16:creationId xmlns:a16="http://schemas.microsoft.com/office/drawing/2014/main" id="{EC6CE6C9-C378-101D-2221-569D5D0D726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2828" y="0"/>
            <a:ext cx="12179172" cy="686352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6" name="Pladsholder til dato 5">
            <a:extLst>
              <a:ext uri="{FF2B5EF4-FFF2-40B4-BE49-F238E27FC236}">
                <a16:creationId xmlns:a16="http://schemas.microsoft.com/office/drawing/2014/main" id="{F6073290-6CD7-4668-409B-25DB81F84D5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F1A089-8C3C-F049-9F4E-25204B994226}" type="datetime2">
              <a:rPr lang="da-DK" smtClean="0"/>
              <a:t>28. august 2023</a:t>
            </a:fld>
            <a:endParaRPr lang="da-DK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7E7F8DC1-D9E3-8D3D-4D9A-B8EA2CE3C47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36E02BC6-5749-29B8-35C7-E6254812C6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3660823-473C-835E-F798-BE9BF237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755055"/>
            <a:ext cx="11522075" cy="2787948"/>
          </a:xfrm>
        </p:spPr>
        <p:txBody>
          <a:bodyPr anchor="b"/>
          <a:lstStyle>
            <a:lvl1pPr>
              <a:defRPr sz="7800" spc="-150" baseline="0"/>
            </a:lvl1pPr>
          </a:lstStyle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AC7515F-F2F5-C35B-FAE2-2E0E373E52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962" y="3681487"/>
            <a:ext cx="7560000" cy="1748469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dsholder til tekst 4">
            <a:extLst>
              <a:ext uri="{FF2B5EF4-FFF2-40B4-BE49-F238E27FC236}">
                <a16:creationId xmlns:a16="http://schemas.microsoft.com/office/drawing/2014/main" id="{68CDED0A-3385-8340-2968-3F1E4778676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2828" y="5738084"/>
            <a:ext cx="2718298" cy="10603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da-DK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17679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E40BEEB-17A6-25C8-EACA-E94CF94190C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75388" y="572963"/>
            <a:ext cx="5508624" cy="5411913"/>
          </a:xfrm>
        </p:spPr>
        <p:txBody>
          <a:bodyPr anchor="t">
            <a:noAutofit/>
          </a:bodyPr>
          <a:lstStyle>
            <a:lvl1pPr marL="300600" indent="-300600">
              <a:buClr>
                <a:schemeClr val="accent2"/>
              </a:buClr>
              <a:buFont typeface="+mj-lt"/>
              <a:buAutoNum type="arabicPeriod"/>
              <a:defRPr sz="2000"/>
            </a:lvl1pPr>
            <a:lvl2pPr>
              <a:buClr>
                <a:schemeClr val="accent2"/>
              </a:buClr>
              <a:buFont typeface="+mj-lt"/>
              <a:buAutoNum type="arabicPeriod"/>
              <a:defRPr sz="1800"/>
            </a:lvl2pPr>
            <a:lvl3pPr>
              <a:buClr>
                <a:schemeClr val="accent2"/>
              </a:buClr>
              <a:buFont typeface="+mj-lt"/>
              <a:buAutoNum type="arabicPeriod"/>
              <a:defRPr sz="1600"/>
            </a:lvl3pPr>
            <a:lvl4pPr>
              <a:buClr>
                <a:schemeClr val="accent2"/>
              </a:buClr>
              <a:buFont typeface="+mj-lt"/>
              <a:buAutoNum type="arabicPeriod"/>
              <a:defRPr sz="1400"/>
            </a:lvl4pPr>
            <a:lvl5pPr>
              <a:buClr>
                <a:schemeClr val="accent2"/>
              </a:buClr>
              <a:buFont typeface="+mj-lt"/>
              <a:buAutoNum type="arabicPeriod"/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6B62A08C-4470-1377-3CBE-340D7AE8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4" y="572963"/>
            <a:ext cx="5581650" cy="1055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D269C64-05B9-C5ED-5910-226B792C778D}"/>
              </a:ext>
            </a:extLst>
          </p:cNvPr>
          <p:cNvSpPr>
            <a:spLocks noGrp="1"/>
          </p:cNvSpPr>
          <p:nvPr>
            <p:ph type="dt" sz="half" idx="34"/>
          </p:nvPr>
        </p:nvSpPr>
        <p:spPr/>
        <p:txBody>
          <a:bodyPr/>
          <a:lstStyle/>
          <a:p>
            <a:fld id="{FCB8EAE4-A8CC-7F46-B2AD-6B86EF14205D}" type="datetime2">
              <a:rPr lang="da-DK" smtClean="0"/>
              <a:t>28. august 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A161334-5566-68D5-30FD-B17734F020E2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3035201-3E45-93D8-394E-F4A4951AD281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E824243-2865-7118-49DE-2DA87357A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9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fuld bred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56A1D-9739-5CB6-CF64-77F5B26A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25AB8824-8F96-3B6A-82FC-F577A97DCC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4963" y="1628775"/>
            <a:ext cx="11522076" cy="4012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CD0B3F-81CA-F391-ACEA-4662ECFA5E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E45E5C-EF26-6040-B732-A4130139CD00}" type="datetime2">
              <a:rPr lang="da-DK" smtClean="0"/>
              <a:t>28. august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9A8BF8-7A2E-C792-7C21-273699DC9B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E4A1DC-E5C1-2936-E69A-5BEB5CA2E9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BE2AA2-6643-DEA5-652F-815267B67B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6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to kolonn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4E4BBF8-5FB5-60CB-B439-E50A31EDA8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349AB688-8208-410C-CAD6-DA7656FAE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572963"/>
            <a:ext cx="11522075" cy="1055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11" name="Pladsholder til indhold 6">
            <a:extLst>
              <a:ext uri="{FF2B5EF4-FFF2-40B4-BE49-F238E27FC236}">
                <a16:creationId xmlns:a16="http://schemas.microsoft.com/office/drawing/2014/main" id="{DE1427E4-7C3B-135F-7053-1FD5CE10777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4963" y="1628775"/>
            <a:ext cx="5581650" cy="4012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12" name="Pladsholder til indhold 6">
            <a:extLst>
              <a:ext uri="{FF2B5EF4-FFF2-40B4-BE49-F238E27FC236}">
                <a16:creationId xmlns:a16="http://schemas.microsoft.com/office/drawing/2014/main" id="{4D138A2F-DA7C-4F12-110E-B1CAD49BA7F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275388" y="1628775"/>
            <a:ext cx="5581650" cy="4012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13" name="Pladsholder til dato 12">
            <a:extLst>
              <a:ext uri="{FF2B5EF4-FFF2-40B4-BE49-F238E27FC236}">
                <a16:creationId xmlns:a16="http://schemas.microsoft.com/office/drawing/2014/main" id="{9FC92FEB-A826-181B-AB05-70EB0415AA2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BD947F28-44C1-6947-83FE-B24FDD119725}" type="datetime2">
              <a:rPr lang="da-DK" smtClean="0"/>
              <a:t>28. august 2023</a:t>
            </a:fld>
            <a:endParaRPr lang="da-DK"/>
          </a:p>
        </p:txBody>
      </p:sp>
      <p:sp>
        <p:nvSpPr>
          <p:cNvPr id="14" name="Pladsholder til sidefod 13">
            <a:extLst>
              <a:ext uri="{FF2B5EF4-FFF2-40B4-BE49-F238E27FC236}">
                <a16:creationId xmlns:a16="http://schemas.microsoft.com/office/drawing/2014/main" id="{752B285A-66BB-08BE-D309-3F8D458F85D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15" name="Pladsholder til slidenummer 14">
            <a:extLst>
              <a:ext uri="{FF2B5EF4-FFF2-40B4-BE49-F238E27FC236}">
                <a16:creationId xmlns:a16="http://schemas.microsoft.com/office/drawing/2014/main" id="{9DB164AE-4AAB-2E8A-8D89-DA1291BF515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51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en kolonne og et bille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8">
            <a:extLst>
              <a:ext uri="{FF2B5EF4-FFF2-40B4-BE49-F238E27FC236}">
                <a16:creationId xmlns:a16="http://schemas.microsoft.com/office/drawing/2014/main" id="{53E2DBC2-55C7-2604-3188-0A7BD2A0959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096001" y="0"/>
            <a:ext cx="6096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a-DK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4E4BBF8-5FB5-60CB-B439-E50A31EDA8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349AB688-8208-410C-CAD6-DA7656FAE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4" y="572963"/>
            <a:ext cx="5581650" cy="1055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11" name="Pladsholder til indhold 6">
            <a:extLst>
              <a:ext uri="{FF2B5EF4-FFF2-40B4-BE49-F238E27FC236}">
                <a16:creationId xmlns:a16="http://schemas.microsoft.com/office/drawing/2014/main" id="{DE1427E4-7C3B-135F-7053-1FD5CE10777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4963" y="1628775"/>
            <a:ext cx="5581650" cy="4012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a-DK"/>
          </a:p>
        </p:txBody>
      </p:sp>
      <p:sp>
        <p:nvSpPr>
          <p:cNvPr id="13" name="Pladsholder til dato 12">
            <a:extLst>
              <a:ext uri="{FF2B5EF4-FFF2-40B4-BE49-F238E27FC236}">
                <a16:creationId xmlns:a16="http://schemas.microsoft.com/office/drawing/2014/main" id="{9FC92FEB-A826-181B-AB05-70EB0415AA2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D23FC9D2-5D39-F54D-8D03-64A3584FBCA8}" type="datetime2">
              <a:rPr lang="da-DK" smtClean="0"/>
              <a:t>28. august 2023</a:t>
            </a:fld>
            <a:endParaRPr lang="da-DK"/>
          </a:p>
        </p:txBody>
      </p:sp>
      <p:sp>
        <p:nvSpPr>
          <p:cNvPr id="14" name="Pladsholder til sidefod 13">
            <a:extLst>
              <a:ext uri="{FF2B5EF4-FFF2-40B4-BE49-F238E27FC236}">
                <a16:creationId xmlns:a16="http://schemas.microsoft.com/office/drawing/2014/main" id="{752B285A-66BB-08BE-D309-3F8D458F85D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15" name="Pladsholder til slidenummer 14">
            <a:extLst>
              <a:ext uri="{FF2B5EF4-FFF2-40B4-BE49-F238E27FC236}">
                <a16:creationId xmlns:a16="http://schemas.microsoft.com/office/drawing/2014/main" id="{9DB164AE-4AAB-2E8A-8D89-DA1291BF515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716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med fem kass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C56A1D-9739-5CB6-CF64-77F5B26A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CD0B3F-81CA-F391-ACEA-4662ECFA5E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1ED2BC-DE0C-AF46-B7C8-C1C3BFD373CD}" type="datetime2">
              <a:rPr lang="da-DK" smtClean="0"/>
              <a:t>28. august 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9A8BF8-7A2E-C792-7C21-273699DC9B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teksten her indsættes via sidefod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2E4A1DC-E5C1-2936-E69A-5BEB5CA2E9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76D805DA-42D4-4680-B905-A2596B1B2F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34963" y="1840676"/>
            <a:ext cx="2122486" cy="3811980"/>
          </a:xfrm>
          <a:solidFill>
            <a:schemeClr val="accent4"/>
          </a:solidFill>
        </p:spPr>
        <p:txBody>
          <a:bodyPr lIns="180000" tIns="180000" rIns="180000" bIns="18000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Pladsholder til tekst 10">
            <a:extLst>
              <a:ext uri="{FF2B5EF4-FFF2-40B4-BE49-F238E27FC236}">
                <a16:creationId xmlns:a16="http://schemas.microsoft.com/office/drawing/2014/main" id="{735B9CBE-1BA5-395A-7F4C-9BB2FF8AE4B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81891" y="1840676"/>
            <a:ext cx="2122486" cy="3811980"/>
          </a:xfrm>
          <a:solidFill>
            <a:schemeClr val="accent3"/>
          </a:solidFill>
        </p:spPr>
        <p:txBody>
          <a:bodyPr lIns="180000" tIns="180000" rIns="180000" bIns="18000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Pladsholder til tekst 10">
            <a:extLst>
              <a:ext uri="{FF2B5EF4-FFF2-40B4-BE49-F238E27FC236}">
                <a16:creationId xmlns:a16="http://schemas.microsoft.com/office/drawing/2014/main" id="{18580E71-C1F0-5C4A-A97D-15EBC033703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28819" y="1840676"/>
            <a:ext cx="2122486" cy="3811980"/>
          </a:xfrm>
          <a:solidFill>
            <a:schemeClr val="accent6"/>
          </a:solidFill>
        </p:spPr>
        <p:txBody>
          <a:bodyPr lIns="180000" tIns="180000" rIns="180000" bIns="18000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dsholder til tekst 10">
            <a:extLst>
              <a:ext uri="{FF2B5EF4-FFF2-40B4-BE49-F238E27FC236}">
                <a16:creationId xmlns:a16="http://schemas.microsoft.com/office/drawing/2014/main" id="{F2528394-6432-0F2D-304B-87368588CE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375747" y="1840676"/>
            <a:ext cx="2122486" cy="3811980"/>
          </a:xfrm>
          <a:solidFill>
            <a:schemeClr val="accent1"/>
          </a:solidFill>
        </p:spPr>
        <p:txBody>
          <a:bodyPr lIns="180000" tIns="180000" rIns="180000" bIns="18000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Pladsholder til tekst 10">
            <a:extLst>
              <a:ext uri="{FF2B5EF4-FFF2-40B4-BE49-F238E27FC236}">
                <a16:creationId xmlns:a16="http://schemas.microsoft.com/office/drawing/2014/main" id="{31FE7C43-98E0-319E-C81C-894071F009B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22676" y="1840676"/>
            <a:ext cx="2122486" cy="3811980"/>
          </a:xfrm>
          <a:solidFill>
            <a:schemeClr val="accent5"/>
          </a:solidFill>
        </p:spPr>
        <p:txBody>
          <a:bodyPr lIns="180000" tIns="180000" rIns="180000" bIns="18000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9136496A-134E-1508-6046-F1E98CD1A1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59" y="5738084"/>
            <a:ext cx="2721167" cy="105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8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DA0C8DD-C1A7-9F18-AB89-4F42B83A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572963"/>
            <a:ext cx="11522075" cy="105581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2B4ABB0-A34D-3D90-508F-2BB4D95CD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963" y="1628774"/>
            <a:ext cx="11522075" cy="410930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4" name="Pladsholder til sidefod 43">
            <a:extLst>
              <a:ext uri="{FF2B5EF4-FFF2-40B4-BE49-F238E27FC236}">
                <a16:creationId xmlns:a16="http://schemas.microsoft.com/office/drawing/2014/main" id="{A2B74251-6E5C-C14B-AEEE-596F4B61F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5388" y="6403784"/>
            <a:ext cx="295275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defRPr sz="1000" b="0" i="0" spc="0" baseline="0">
                <a:solidFill>
                  <a:schemeClr val="tx1"/>
                </a:solidFill>
                <a:latin typeface="+mn-lt"/>
                <a:ea typeface="Inter Light" panose="02000503000000020004" pitchFamily="2" charset="0"/>
              </a:defRPr>
            </a:lvl1pPr>
          </a:lstStyle>
          <a:p>
            <a:r>
              <a:rPr lang="da-DK"/>
              <a:t>teksten her indsættes via sidefod</a:t>
            </a:r>
          </a:p>
        </p:txBody>
      </p:sp>
      <p:sp>
        <p:nvSpPr>
          <p:cNvPr id="45" name="Pladsholder til dato 44">
            <a:extLst>
              <a:ext uri="{FF2B5EF4-FFF2-40B4-BE49-F238E27FC236}">
                <a16:creationId xmlns:a16="http://schemas.microsoft.com/office/drawing/2014/main" id="{870E10CB-3E1D-6064-A367-5904576183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51962" y="6403784"/>
            <a:ext cx="1192375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ct val="100000"/>
              </a:lnSpc>
              <a:defRPr sz="1000" b="0" i="0" spc="0" baseline="0">
                <a:solidFill>
                  <a:schemeClr val="tx1"/>
                </a:solidFill>
                <a:latin typeface="+mn-lt"/>
                <a:ea typeface="Inter Light" panose="02000503000000020004" pitchFamily="2" charset="0"/>
              </a:defRPr>
            </a:lvl1pPr>
          </a:lstStyle>
          <a:p>
            <a:fld id="{5CCCF35B-4582-0A48-B7B1-2C4C551CA095}" type="datetime2">
              <a:rPr lang="da-DK" smtClean="0"/>
              <a:t>28. august 2023</a:t>
            </a:fld>
            <a:endParaRPr lang="da-DK"/>
          </a:p>
        </p:txBody>
      </p:sp>
      <p:sp>
        <p:nvSpPr>
          <p:cNvPr id="46" name="Pladsholder til slidenummer 45">
            <a:extLst>
              <a:ext uri="{FF2B5EF4-FFF2-40B4-BE49-F238E27FC236}">
                <a16:creationId xmlns:a16="http://schemas.microsoft.com/office/drawing/2014/main" id="{379E029F-61A6-AB92-7D5D-967229328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62180" y="6403784"/>
            <a:ext cx="794858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ct val="100000"/>
              </a:lnSpc>
              <a:defRPr sz="1000" b="0" i="0" spc="0" baseline="0">
                <a:solidFill>
                  <a:schemeClr val="tx1"/>
                </a:solidFill>
                <a:latin typeface="+mn-lt"/>
                <a:ea typeface="Inter Light" panose="02000503000000020004" pitchFamily="2" charset="0"/>
              </a:defRPr>
            </a:lvl1pPr>
          </a:lstStyle>
          <a:p>
            <a:fld id="{D50C9E42-1E5D-7D4A-B09B-4AD41066EB66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729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709" r:id="rId2"/>
    <p:sldLayoutId id="2147483710" r:id="rId3"/>
    <p:sldLayoutId id="2147483711" r:id="rId4"/>
    <p:sldLayoutId id="2147483705" r:id="rId5"/>
    <p:sldLayoutId id="2147483654" r:id="rId6"/>
    <p:sldLayoutId id="2147483664" r:id="rId7"/>
    <p:sldLayoutId id="2147483715" r:id="rId8"/>
    <p:sldLayoutId id="2147483712" r:id="rId9"/>
    <p:sldLayoutId id="2147483713" r:id="rId10"/>
    <p:sldLayoutId id="2147483714" r:id="rId11"/>
    <p:sldLayoutId id="2147483716" r:id="rId12"/>
    <p:sldLayoutId id="2147483717" r:id="rId13"/>
    <p:sldLayoutId id="2147483718" r:id="rId14"/>
    <p:sldLayoutId id="2147483719" r:id="rId15"/>
    <p:sldLayoutId id="2147483708" r:id="rId16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b="0" i="0" kern="1200" spc="0" baseline="0">
          <a:solidFill>
            <a:schemeClr val="tx1"/>
          </a:solidFill>
          <a:latin typeface="+mn-lt"/>
          <a:ea typeface="Inter Light" panose="02000503000000020004" pitchFamily="2" charset="0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700" b="0" i="0" kern="1200" spc="0" baseline="0">
          <a:solidFill>
            <a:schemeClr val="tx1"/>
          </a:solidFill>
          <a:latin typeface="+mn-lt"/>
          <a:ea typeface="Inter Light" panose="02000503000000020004" pitchFamily="2" charset="0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b="0" i="0" kern="1200" spc="0" baseline="0">
          <a:solidFill>
            <a:schemeClr val="tx1"/>
          </a:solidFill>
          <a:latin typeface="+mn-lt"/>
          <a:ea typeface="Inter Light" panose="02000503000000020004" pitchFamily="2" charset="0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b="0" i="0" kern="1200" spc="0" baseline="0">
          <a:solidFill>
            <a:schemeClr val="tx1"/>
          </a:solidFill>
          <a:latin typeface="+mn-lt"/>
          <a:ea typeface="Inter Light" panose="02000503000000020004" pitchFamily="2" charset="0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b="0" i="0" kern="1200" spc="0" baseline="0">
          <a:solidFill>
            <a:schemeClr val="tx1"/>
          </a:solidFill>
          <a:latin typeface="+mn-lt"/>
          <a:ea typeface="Inter Light" panose="0200050300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1" pos="211" userDrawn="1">
          <p15:clr>
            <a:srgbClr val="F26B43"/>
          </p15:clr>
        </p15:guide>
        <p15:guide id="12" pos="7469" userDrawn="1">
          <p15:clr>
            <a:srgbClr val="F26B43"/>
          </p15:clr>
        </p15:guide>
        <p15:guide id="14" orient="horz" pos="4110" userDrawn="1">
          <p15:clr>
            <a:srgbClr val="F26B43"/>
          </p15:clr>
        </p15:guide>
        <p15:guide id="15" orient="horz" pos="210" userDrawn="1">
          <p15:clr>
            <a:srgbClr val="F26B43"/>
          </p15:clr>
        </p15:guide>
        <p15:guide id="17" orient="horz" pos="1026" userDrawn="1">
          <p15:clr>
            <a:srgbClr val="F26B43"/>
          </p15:clr>
        </p15:guide>
        <p15:guide id="18" orient="horz" pos="3770" userDrawn="1">
          <p15:clr>
            <a:srgbClr val="F26B43"/>
          </p15:clr>
        </p15:guide>
        <p15:guide id="19" pos="1867" userDrawn="1">
          <p15:clr>
            <a:srgbClr val="F26B43"/>
          </p15:clr>
        </p15:guide>
        <p15:guide id="20" pos="2071" userDrawn="1">
          <p15:clr>
            <a:srgbClr val="F26B43"/>
          </p15:clr>
        </p15:guide>
        <p15:guide id="21" pos="3727" userDrawn="1">
          <p15:clr>
            <a:srgbClr val="F26B43"/>
          </p15:clr>
        </p15:guide>
        <p15:guide id="22" pos="3953" userDrawn="1">
          <p15:clr>
            <a:srgbClr val="F26B43"/>
          </p15:clr>
        </p15:guide>
        <p15:guide id="23" pos="5586" userDrawn="1">
          <p15:clr>
            <a:srgbClr val="F26B43"/>
          </p15:clr>
        </p15:guide>
        <p15:guide id="24" pos="58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C55A531-56B6-15BB-2EE4-674F337D5C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A9879A8-CD7C-1AED-FCF7-8ED393A38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E221BF1B-374F-C2B3-77BD-71AAB578CA2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19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43F2F-115F-9808-6D9A-2F83B21D3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DCB3E84-EF86-AAF2-D950-65B9743ACB2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9E8A6D7-776C-2A14-7F7E-BB87E9B5CE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854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A258-3F96-6D8D-E575-F2C945D6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/>
              <a:t>Ikoner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DAEE2-DF80-35C3-2121-ABF1645542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0C9E42-1E5D-7D4A-B09B-4AD41066EB66}" type="slidenum">
              <a:rPr lang="da-DK" smtClean="0"/>
              <a:pPr/>
              <a:t>3</a:t>
            </a:fld>
            <a:endParaRPr lang="da-DK"/>
          </a:p>
        </p:txBody>
      </p: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783AADC2-4732-9D8F-BE63-F93B6C7F766E}"/>
              </a:ext>
            </a:extLst>
          </p:cNvPr>
          <p:cNvGrpSpPr/>
          <p:nvPr/>
        </p:nvGrpSpPr>
        <p:grpSpPr>
          <a:xfrm>
            <a:off x="2616705" y="1444206"/>
            <a:ext cx="529219" cy="529219"/>
            <a:chOff x="2479956" y="1404556"/>
            <a:chExt cx="529219" cy="529219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D7D73CA-D558-C721-F309-45B8B9B05889}"/>
                </a:ext>
              </a:extLst>
            </p:cNvPr>
            <p:cNvSpPr/>
            <p:nvPr/>
          </p:nvSpPr>
          <p:spPr>
            <a:xfrm>
              <a:off x="2479956" y="140455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6AF4A75-36CF-F4CB-AF5A-75F04AEDD522}"/>
                </a:ext>
              </a:extLst>
            </p:cNvPr>
            <p:cNvSpPr/>
            <p:nvPr/>
          </p:nvSpPr>
          <p:spPr>
            <a:xfrm>
              <a:off x="2639235" y="1482834"/>
              <a:ext cx="210660" cy="367525"/>
            </a:xfrm>
            <a:custGeom>
              <a:avLst/>
              <a:gdLst>
                <a:gd name="connsiteX0" fmla="*/ 186845 w 210660"/>
                <a:gd name="connsiteY0" fmla="*/ 181194 h 367525"/>
                <a:gd name="connsiteX1" fmla="*/ 186845 w 210660"/>
                <a:gd name="connsiteY1" fmla="*/ 301938 h 367525"/>
                <a:gd name="connsiteX2" fmla="*/ 23815 w 210660"/>
                <a:gd name="connsiteY2" fmla="*/ 301938 h 367525"/>
                <a:gd name="connsiteX3" fmla="*/ 23815 w 210660"/>
                <a:gd name="connsiteY3" fmla="*/ 23815 h 367525"/>
                <a:gd name="connsiteX4" fmla="*/ 118175 w 210660"/>
                <a:gd name="connsiteY4" fmla="*/ 23815 h 367525"/>
                <a:gd name="connsiteX5" fmla="*/ 118175 w 210660"/>
                <a:gd name="connsiteY5" fmla="*/ 0 h 367525"/>
                <a:gd name="connsiteX6" fmla="*/ 15414 w 210660"/>
                <a:gd name="connsiteY6" fmla="*/ 0 h 367525"/>
                <a:gd name="connsiteX7" fmla="*/ 0 w 210660"/>
                <a:gd name="connsiteY7" fmla="*/ 15414 h 367525"/>
                <a:gd name="connsiteX8" fmla="*/ 0 w 210660"/>
                <a:gd name="connsiteY8" fmla="*/ 352111 h 367525"/>
                <a:gd name="connsiteX9" fmla="*/ 15414 w 210660"/>
                <a:gd name="connsiteY9" fmla="*/ 367525 h 367525"/>
                <a:gd name="connsiteX10" fmla="*/ 195246 w 210660"/>
                <a:gd name="connsiteY10" fmla="*/ 367525 h 367525"/>
                <a:gd name="connsiteX11" fmla="*/ 210660 w 210660"/>
                <a:gd name="connsiteY11" fmla="*/ 352111 h 367525"/>
                <a:gd name="connsiteX12" fmla="*/ 210660 w 210660"/>
                <a:gd name="connsiteY12" fmla="*/ 181194 h 367525"/>
                <a:gd name="connsiteX13" fmla="*/ 186845 w 210660"/>
                <a:gd name="connsiteY13" fmla="*/ 181194 h 367525"/>
                <a:gd name="connsiteX14" fmla="*/ 105330 w 210660"/>
                <a:gd name="connsiteY14" fmla="*/ 355374 h 367525"/>
                <a:gd name="connsiteX15" fmla="*/ 83750 w 210660"/>
                <a:gd name="connsiteY15" fmla="*/ 333794 h 367525"/>
                <a:gd name="connsiteX16" fmla="*/ 105330 w 210660"/>
                <a:gd name="connsiteY16" fmla="*/ 312214 h 367525"/>
                <a:gd name="connsiteX17" fmla="*/ 126910 w 210660"/>
                <a:gd name="connsiteY17" fmla="*/ 333794 h 367525"/>
                <a:gd name="connsiteX18" fmla="*/ 105330 w 210660"/>
                <a:gd name="connsiteY18" fmla="*/ 355374 h 36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0660" h="367525">
                  <a:moveTo>
                    <a:pt x="186845" y="181194"/>
                  </a:moveTo>
                  <a:lnTo>
                    <a:pt x="186845" y="301938"/>
                  </a:lnTo>
                  <a:lnTo>
                    <a:pt x="23815" y="301938"/>
                  </a:lnTo>
                  <a:lnTo>
                    <a:pt x="23815" y="23815"/>
                  </a:lnTo>
                  <a:lnTo>
                    <a:pt x="118175" y="23815"/>
                  </a:lnTo>
                  <a:lnTo>
                    <a:pt x="118175" y="0"/>
                  </a:lnTo>
                  <a:lnTo>
                    <a:pt x="15414" y="0"/>
                  </a:lnTo>
                  <a:cubicBezTo>
                    <a:pt x="6911" y="0"/>
                    <a:pt x="0" y="6911"/>
                    <a:pt x="0" y="15414"/>
                  </a:cubicBezTo>
                  <a:lnTo>
                    <a:pt x="0" y="352111"/>
                  </a:lnTo>
                  <a:cubicBezTo>
                    <a:pt x="0" y="360615"/>
                    <a:pt x="6911" y="367525"/>
                    <a:pt x="15414" y="367525"/>
                  </a:cubicBezTo>
                  <a:lnTo>
                    <a:pt x="195246" y="367525"/>
                  </a:lnTo>
                  <a:cubicBezTo>
                    <a:pt x="203750" y="367525"/>
                    <a:pt x="210660" y="360615"/>
                    <a:pt x="210660" y="352111"/>
                  </a:cubicBezTo>
                  <a:lnTo>
                    <a:pt x="210660" y="181194"/>
                  </a:lnTo>
                  <a:lnTo>
                    <a:pt x="186845" y="181194"/>
                  </a:lnTo>
                  <a:close/>
                  <a:moveTo>
                    <a:pt x="105330" y="355374"/>
                  </a:moveTo>
                  <a:cubicBezTo>
                    <a:pt x="93410" y="355374"/>
                    <a:pt x="83750" y="345714"/>
                    <a:pt x="83750" y="333794"/>
                  </a:cubicBezTo>
                  <a:cubicBezTo>
                    <a:pt x="83750" y="321874"/>
                    <a:pt x="93410" y="312214"/>
                    <a:pt x="105330" y="312214"/>
                  </a:cubicBezTo>
                  <a:cubicBezTo>
                    <a:pt x="117250" y="312214"/>
                    <a:pt x="126910" y="321874"/>
                    <a:pt x="126910" y="333794"/>
                  </a:cubicBezTo>
                  <a:cubicBezTo>
                    <a:pt x="126910" y="345714"/>
                    <a:pt x="117250" y="355374"/>
                    <a:pt x="105330" y="355374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0401D8F-4EE1-9EBF-3F1A-920FE5D9EFFB}"/>
                </a:ext>
              </a:extLst>
            </p:cNvPr>
            <p:cNvSpPr/>
            <p:nvPr/>
          </p:nvSpPr>
          <p:spPr>
            <a:xfrm>
              <a:off x="2605761" y="1754483"/>
              <a:ext cx="2723" cy="4624"/>
            </a:xfrm>
            <a:custGeom>
              <a:avLst/>
              <a:gdLst>
                <a:gd name="connsiteX0" fmla="*/ 0 w 2723"/>
                <a:gd name="connsiteY0" fmla="*/ 0 h 4624"/>
                <a:gd name="connsiteX1" fmla="*/ 2723 w 2723"/>
                <a:gd name="connsiteY1" fmla="*/ 4624 h 4624"/>
                <a:gd name="connsiteX2" fmla="*/ 0 w 2723"/>
                <a:gd name="connsiteY2" fmla="*/ 0 h 4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3" h="4624">
                  <a:moveTo>
                    <a:pt x="0" y="0"/>
                  </a:moveTo>
                  <a:cubicBezTo>
                    <a:pt x="899" y="1541"/>
                    <a:pt x="1824" y="3083"/>
                    <a:pt x="2723" y="4624"/>
                  </a:cubicBezTo>
                  <a:cubicBezTo>
                    <a:pt x="1824" y="3083"/>
                    <a:pt x="899" y="1541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12" name="Graphic 22">
              <a:extLst>
                <a:ext uri="{FF2B5EF4-FFF2-40B4-BE49-F238E27FC236}">
                  <a16:creationId xmlns:a16="http://schemas.microsoft.com/office/drawing/2014/main" id="{3F1DFF48-4812-EA37-E8F3-EB450BEDCC4F}"/>
                </a:ext>
              </a:extLst>
            </p:cNvPr>
            <p:cNvGrpSpPr/>
            <p:nvPr/>
          </p:nvGrpSpPr>
          <p:grpSpPr>
            <a:xfrm>
              <a:off x="2790808" y="1482860"/>
              <a:ext cx="153576" cy="153550"/>
              <a:chOff x="2790808" y="1482860"/>
              <a:chExt cx="153576" cy="153550"/>
            </a:xfrm>
            <a:solidFill>
              <a:srgbClr val="FFFFFF"/>
            </a:solidFill>
          </p:grpSpPr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930C3807-CFDD-1A18-CB9C-F94818B2A07B}"/>
                  </a:ext>
                </a:extLst>
              </p:cNvPr>
              <p:cNvSpPr/>
              <p:nvPr/>
            </p:nvSpPr>
            <p:spPr>
              <a:xfrm>
                <a:off x="2790808" y="1482860"/>
                <a:ext cx="153576" cy="153550"/>
              </a:xfrm>
              <a:custGeom>
                <a:avLst/>
                <a:gdLst>
                  <a:gd name="connsiteX0" fmla="*/ 0 w 153576"/>
                  <a:gd name="connsiteY0" fmla="*/ 28773 h 153550"/>
                  <a:gd name="connsiteX1" fmla="*/ 124778 w 153576"/>
                  <a:gd name="connsiteY1" fmla="*/ 153551 h 153550"/>
                  <a:gd name="connsiteX2" fmla="*/ 153577 w 153576"/>
                  <a:gd name="connsiteY2" fmla="*/ 153551 h 153550"/>
                  <a:gd name="connsiteX3" fmla="*/ 26 w 153576"/>
                  <a:gd name="connsiteY3" fmla="*/ 0 h 153550"/>
                  <a:gd name="connsiteX4" fmla="*/ 26 w 153576"/>
                  <a:gd name="connsiteY4" fmla="*/ 28799 h 153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3576" h="153550">
                    <a:moveTo>
                      <a:pt x="0" y="28773"/>
                    </a:moveTo>
                    <a:cubicBezTo>
                      <a:pt x="68927" y="28773"/>
                      <a:pt x="124778" y="84624"/>
                      <a:pt x="124778" y="153551"/>
                    </a:cubicBezTo>
                    <a:lnTo>
                      <a:pt x="153577" y="153551"/>
                    </a:lnTo>
                    <a:cubicBezTo>
                      <a:pt x="153577" y="68722"/>
                      <a:pt x="84829" y="0"/>
                      <a:pt x="26" y="0"/>
                    </a:cubicBezTo>
                    <a:lnTo>
                      <a:pt x="26" y="28799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48F498FD-86F6-5164-AB94-1937C882B466}"/>
                  </a:ext>
                </a:extLst>
              </p:cNvPr>
              <p:cNvSpPr/>
              <p:nvPr/>
            </p:nvSpPr>
            <p:spPr>
              <a:xfrm>
                <a:off x="2790808" y="1598003"/>
                <a:ext cx="38381" cy="38381"/>
              </a:xfrm>
              <a:custGeom>
                <a:avLst/>
                <a:gdLst>
                  <a:gd name="connsiteX0" fmla="*/ 38381 w 38381"/>
                  <a:gd name="connsiteY0" fmla="*/ 19191 h 38381"/>
                  <a:gd name="connsiteX1" fmla="*/ 19191 w 38381"/>
                  <a:gd name="connsiteY1" fmla="*/ 38381 h 38381"/>
                  <a:gd name="connsiteX2" fmla="*/ 0 w 38381"/>
                  <a:gd name="connsiteY2" fmla="*/ 19191 h 38381"/>
                  <a:gd name="connsiteX3" fmla="*/ 19191 w 38381"/>
                  <a:gd name="connsiteY3" fmla="*/ 0 h 38381"/>
                  <a:gd name="connsiteX4" fmla="*/ 38381 w 38381"/>
                  <a:gd name="connsiteY4" fmla="*/ 19191 h 38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8381" h="38381">
                    <a:moveTo>
                      <a:pt x="38381" y="19191"/>
                    </a:moveTo>
                    <a:cubicBezTo>
                      <a:pt x="38381" y="29789"/>
                      <a:pt x="29789" y="38381"/>
                      <a:pt x="19191" y="38381"/>
                    </a:cubicBezTo>
                    <a:cubicBezTo>
                      <a:pt x="8592" y="38381"/>
                      <a:pt x="0" y="29789"/>
                      <a:pt x="0" y="19191"/>
                    </a:cubicBezTo>
                    <a:cubicBezTo>
                      <a:pt x="0" y="8592"/>
                      <a:pt x="8592" y="0"/>
                      <a:pt x="19191" y="0"/>
                    </a:cubicBezTo>
                    <a:cubicBezTo>
                      <a:pt x="29789" y="0"/>
                      <a:pt x="38381" y="8592"/>
                      <a:pt x="38381" y="1919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CB1FD6B1-4FA3-40FB-82E8-7E157C5BC0C1}"/>
                  </a:ext>
                </a:extLst>
              </p:cNvPr>
              <p:cNvSpPr/>
              <p:nvPr/>
            </p:nvSpPr>
            <p:spPr>
              <a:xfrm>
                <a:off x="2790808" y="1540406"/>
                <a:ext cx="95978" cy="95978"/>
              </a:xfrm>
              <a:custGeom>
                <a:avLst/>
                <a:gdLst>
                  <a:gd name="connsiteX0" fmla="*/ 67180 w 95978"/>
                  <a:gd name="connsiteY0" fmla="*/ 95979 h 95978"/>
                  <a:gd name="connsiteX1" fmla="*/ 95979 w 95978"/>
                  <a:gd name="connsiteY1" fmla="*/ 95979 h 95978"/>
                  <a:gd name="connsiteX2" fmla="*/ 0 w 95978"/>
                  <a:gd name="connsiteY2" fmla="*/ 0 h 95978"/>
                  <a:gd name="connsiteX3" fmla="*/ 0 w 95978"/>
                  <a:gd name="connsiteY3" fmla="*/ 28799 h 95978"/>
                  <a:gd name="connsiteX4" fmla="*/ 67180 w 95978"/>
                  <a:gd name="connsiteY4" fmla="*/ 95979 h 9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978" h="95978">
                    <a:moveTo>
                      <a:pt x="67180" y="95979"/>
                    </a:moveTo>
                    <a:lnTo>
                      <a:pt x="95979" y="95979"/>
                    </a:lnTo>
                    <a:cubicBezTo>
                      <a:pt x="95979" y="42954"/>
                      <a:pt x="53025" y="0"/>
                      <a:pt x="0" y="0"/>
                    </a:cubicBezTo>
                    <a:lnTo>
                      <a:pt x="0" y="28799"/>
                    </a:lnTo>
                    <a:cubicBezTo>
                      <a:pt x="37122" y="28799"/>
                      <a:pt x="67180" y="58856"/>
                      <a:pt x="67180" y="95979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</p:grpSp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B6BDC3DA-190F-5898-5CEF-B053FFB30290}"/>
              </a:ext>
            </a:extLst>
          </p:cNvPr>
          <p:cNvGrpSpPr/>
          <p:nvPr/>
        </p:nvGrpSpPr>
        <p:grpSpPr>
          <a:xfrm>
            <a:off x="7341580" y="3843205"/>
            <a:ext cx="529219" cy="529219"/>
            <a:chOff x="7195924" y="3803555"/>
            <a:chExt cx="529219" cy="529219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D3B08899-31BC-21F5-F1F7-3C56D2A1D079}"/>
                </a:ext>
              </a:extLst>
            </p:cNvPr>
            <p:cNvSpPr/>
            <p:nvPr/>
          </p:nvSpPr>
          <p:spPr>
            <a:xfrm>
              <a:off x="7195924" y="3803555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B679919E-8B52-7051-261F-B236D564DA38}"/>
                </a:ext>
              </a:extLst>
            </p:cNvPr>
            <p:cNvSpPr/>
            <p:nvPr/>
          </p:nvSpPr>
          <p:spPr>
            <a:xfrm>
              <a:off x="7286688" y="3894344"/>
              <a:ext cx="347692" cy="347640"/>
            </a:xfrm>
            <a:custGeom>
              <a:avLst/>
              <a:gdLst>
                <a:gd name="connsiteX0" fmla="*/ 162979 w 347692"/>
                <a:gd name="connsiteY0" fmla="*/ 0 h 347640"/>
                <a:gd name="connsiteX1" fmla="*/ 162979 w 347692"/>
                <a:gd name="connsiteY1" fmla="*/ 347641 h 347640"/>
                <a:gd name="connsiteX2" fmla="*/ 124958 w 347692"/>
                <a:gd name="connsiteY2" fmla="*/ 347641 h 347640"/>
                <a:gd name="connsiteX3" fmla="*/ 87141 w 347692"/>
                <a:gd name="connsiteY3" fmla="*/ 313627 h 347640"/>
                <a:gd name="connsiteX4" fmla="*/ 76069 w 347692"/>
                <a:gd name="connsiteY4" fmla="*/ 315066 h 347640"/>
                <a:gd name="connsiteX5" fmla="*/ 32601 w 347692"/>
                <a:gd name="connsiteY5" fmla="*/ 271598 h 347640"/>
                <a:gd name="connsiteX6" fmla="*/ 35042 w 347692"/>
                <a:gd name="connsiteY6" fmla="*/ 257211 h 347640"/>
                <a:gd name="connsiteX7" fmla="*/ 0 w 347692"/>
                <a:gd name="connsiteY7" fmla="*/ 206421 h 347640"/>
                <a:gd name="connsiteX8" fmla="*/ 31111 w 347692"/>
                <a:gd name="connsiteY8" fmla="*/ 157327 h 347640"/>
                <a:gd name="connsiteX9" fmla="*/ 21734 w 347692"/>
                <a:gd name="connsiteY9" fmla="*/ 130378 h 347640"/>
                <a:gd name="connsiteX10" fmla="*/ 55953 w 347692"/>
                <a:gd name="connsiteY10" fmla="*/ 87861 h 347640"/>
                <a:gd name="connsiteX11" fmla="*/ 54335 w 347692"/>
                <a:gd name="connsiteY11" fmla="*/ 76043 h 347640"/>
                <a:gd name="connsiteX12" fmla="*/ 87141 w 347692"/>
                <a:gd name="connsiteY12" fmla="*/ 33885 h 347640"/>
                <a:gd name="connsiteX13" fmla="*/ 124958 w 347692"/>
                <a:gd name="connsiteY13" fmla="*/ 0 h 347640"/>
                <a:gd name="connsiteX14" fmla="*/ 162979 w 347692"/>
                <a:gd name="connsiteY14" fmla="*/ 0 h 347640"/>
                <a:gd name="connsiteX15" fmla="*/ 184713 w 347692"/>
                <a:gd name="connsiteY15" fmla="*/ 0 h 347640"/>
                <a:gd name="connsiteX16" fmla="*/ 222735 w 347692"/>
                <a:gd name="connsiteY16" fmla="*/ 0 h 347640"/>
                <a:gd name="connsiteX17" fmla="*/ 260551 w 347692"/>
                <a:gd name="connsiteY17" fmla="*/ 33885 h 347640"/>
                <a:gd name="connsiteX18" fmla="*/ 293357 w 347692"/>
                <a:gd name="connsiteY18" fmla="*/ 76043 h 347640"/>
                <a:gd name="connsiteX19" fmla="*/ 291739 w 347692"/>
                <a:gd name="connsiteY19" fmla="*/ 87861 h 347640"/>
                <a:gd name="connsiteX20" fmla="*/ 325958 w 347692"/>
                <a:gd name="connsiteY20" fmla="*/ 130378 h 347640"/>
                <a:gd name="connsiteX21" fmla="*/ 316581 w 347692"/>
                <a:gd name="connsiteY21" fmla="*/ 157327 h 347640"/>
                <a:gd name="connsiteX22" fmla="*/ 347692 w 347692"/>
                <a:gd name="connsiteY22" fmla="*/ 206421 h 347640"/>
                <a:gd name="connsiteX23" fmla="*/ 312651 w 347692"/>
                <a:gd name="connsiteY23" fmla="*/ 257211 h 347640"/>
                <a:gd name="connsiteX24" fmla="*/ 315091 w 347692"/>
                <a:gd name="connsiteY24" fmla="*/ 271598 h 347640"/>
                <a:gd name="connsiteX25" fmla="*/ 271623 w 347692"/>
                <a:gd name="connsiteY25" fmla="*/ 315066 h 347640"/>
                <a:gd name="connsiteX26" fmla="*/ 260551 w 347692"/>
                <a:gd name="connsiteY26" fmla="*/ 313627 h 347640"/>
                <a:gd name="connsiteX27" fmla="*/ 222735 w 347692"/>
                <a:gd name="connsiteY27" fmla="*/ 347641 h 347640"/>
                <a:gd name="connsiteX28" fmla="*/ 184713 w 347692"/>
                <a:gd name="connsiteY28" fmla="*/ 347641 h 347640"/>
                <a:gd name="connsiteX29" fmla="*/ 184713 w 347692"/>
                <a:gd name="connsiteY29" fmla="*/ 0 h 347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47692" h="347640">
                  <a:moveTo>
                    <a:pt x="162979" y="0"/>
                  </a:moveTo>
                  <a:lnTo>
                    <a:pt x="162979" y="347641"/>
                  </a:lnTo>
                  <a:lnTo>
                    <a:pt x="124958" y="347641"/>
                  </a:lnTo>
                  <a:cubicBezTo>
                    <a:pt x="105330" y="347641"/>
                    <a:pt x="89171" y="332766"/>
                    <a:pt x="87141" y="313627"/>
                  </a:cubicBezTo>
                  <a:cubicBezTo>
                    <a:pt x="83622" y="314578"/>
                    <a:pt x="79871" y="315066"/>
                    <a:pt x="76069" y="315066"/>
                  </a:cubicBezTo>
                  <a:cubicBezTo>
                    <a:pt x="52100" y="315066"/>
                    <a:pt x="32601" y="295567"/>
                    <a:pt x="32601" y="271598"/>
                  </a:cubicBezTo>
                  <a:cubicBezTo>
                    <a:pt x="32601" y="266562"/>
                    <a:pt x="33474" y="261681"/>
                    <a:pt x="35042" y="257211"/>
                  </a:cubicBezTo>
                  <a:cubicBezTo>
                    <a:pt x="14541" y="249478"/>
                    <a:pt x="0" y="229645"/>
                    <a:pt x="0" y="206421"/>
                  </a:cubicBezTo>
                  <a:cubicBezTo>
                    <a:pt x="0" y="184765"/>
                    <a:pt x="12691" y="166011"/>
                    <a:pt x="31111" y="157327"/>
                  </a:cubicBezTo>
                  <a:cubicBezTo>
                    <a:pt x="25202" y="149929"/>
                    <a:pt x="21734" y="140552"/>
                    <a:pt x="21734" y="130378"/>
                  </a:cubicBezTo>
                  <a:cubicBezTo>
                    <a:pt x="21734" y="109543"/>
                    <a:pt x="36403" y="92151"/>
                    <a:pt x="55953" y="87861"/>
                  </a:cubicBezTo>
                  <a:cubicBezTo>
                    <a:pt x="54874" y="84136"/>
                    <a:pt x="54335" y="80128"/>
                    <a:pt x="54335" y="76043"/>
                  </a:cubicBezTo>
                  <a:cubicBezTo>
                    <a:pt x="54335" y="55748"/>
                    <a:pt x="68310" y="38638"/>
                    <a:pt x="87141" y="33885"/>
                  </a:cubicBezTo>
                  <a:cubicBezTo>
                    <a:pt x="89171" y="14875"/>
                    <a:pt x="105330" y="0"/>
                    <a:pt x="124958" y="0"/>
                  </a:cubicBezTo>
                  <a:lnTo>
                    <a:pt x="162979" y="0"/>
                  </a:lnTo>
                  <a:close/>
                  <a:moveTo>
                    <a:pt x="184713" y="0"/>
                  </a:moveTo>
                  <a:lnTo>
                    <a:pt x="222735" y="0"/>
                  </a:lnTo>
                  <a:cubicBezTo>
                    <a:pt x="242362" y="0"/>
                    <a:pt x="258444" y="14875"/>
                    <a:pt x="260551" y="33885"/>
                  </a:cubicBezTo>
                  <a:cubicBezTo>
                    <a:pt x="279433" y="38638"/>
                    <a:pt x="293357" y="55671"/>
                    <a:pt x="293357" y="76043"/>
                  </a:cubicBezTo>
                  <a:cubicBezTo>
                    <a:pt x="293357" y="80128"/>
                    <a:pt x="292818" y="84136"/>
                    <a:pt x="291739" y="87861"/>
                  </a:cubicBezTo>
                  <a:cubicBezTo>
                    <a:pt x="311289" y="92074"/>
                    <a:pt x="325958" y="109518"/>
                    <a:pt x="325958" y="130378"/>
                  </a:cubicBezTo>
                  <a:cubicBezTo>
                    <a:pt x="325958" y="140552"/>
                    <a:pt x="322490" y="149929"/>
                    <a:pt x="316581" y="157327"/>
                  </a:cubicBezTo>
                  <a:cubicBezTo>
                    <a:pt x="334976" y="166011"/>
                    <a:pt x="347692" y="184765"/>
                    <a:pt x="347692" y="206421"/>
                  </a:cubicBezTo>
                  <a:cubicBezTo>
                    <a:pt x="347692" y="229645"/>
                    <a:pt x="333152" y="249478"/>
                    <a:pt x="312651" y="257211"/>
                  </a:cubicBezTo>
                  <a:cubicBezTo>
                    <a:pt x="314218" y="261681"/>
                    <a:pt x="315091" y="266588"/>
                    <a:pt x="315091" y="271598"/>
                  </a:cubicBezTo>
                  <a:cubicBezTo>
                    <a:pt x="315091" y="295567"/>
                    <a:pt x="295592" y="315066"/>
                    <a:pt x="271623" y="315066"/>
                  </a:cubicBezTo>
                  <a:cubicBezTo>
                    <a:pt x="267821" y="315066"/>
                    <a:pt x="264096" y="314578"/>
                    <a:pt x="260551" y="313627"/>
                  </a:cubicBezTo>
                  <a:cubicBezTo>
                    <a:pt x="258521" y="332766"/>
                    <a:pt x="242362" y="347641"/>
                    <a:pt x="222735" y="347641"/>
                  </a:cubicBezTo>
                  <a:lnTo>
                    <a:pt x="184713" y="347641"/>
                  </a:lnTo>
                  <a:lnTo>
                    <a:pt x="184713" y="0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BCE6C917-CFA7-3938-C672-E3E9C469253D}"/>
              </a:ext>
            </a:extLst>
          </p:cNvPr>
          <p:cNvGrpSpPr/>
          <p:nvPr/>
        </p:nvGrpSpPr>
        <p:grpSpPr>
          <a:xfrm>
            <a:off x="6161124" y="3844130"/>
            <a:ext cx="529219" cy="529219"/>
            <a:chOff x="6015468" y="3804480"/>
            <a:chExt cx="529219" cy="529219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80DF03E-B2A1-7DBB-BE82-E11EABFEFE38}"/>
                </a:ext>
              </a:extLst>
            </p:cNvPr>
            <p:cNvSpPr/>
            <p:nvPr/>
          </p:nvSpPr>
          <p:spPr>
            <a:xfrm>
              <a:off x="6015468" y="3804480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BFA9680-CDD3-45AB-BE4A-9E503D73E113}"/>
                </a:ext>
              </a:extLst>
            </p:cNvPr>
            <p:cNvSpPr/>
            <p:nvPr/>
          </p:nvSpPr>
          <p:spPr>
            <a:xfrm>
              <a:off x="6174747" y="3882758"/>
              <a:ext cx="210660" cy="367525"/>
            </a:xfrm>
            <a:custGeom>
              <a:avLst/>
              <a:gdLst>
                <a:gd name="connsiteX0" fmla="*/ 186845 w 210660"/>
                <a:gd name="connsiteY0" fmla="*/ 242850 h 367525"/>
                <a:gd name="connsiteX1" fmla="*/ 186845 w 210660"/>
                <a:gd name="connsiteY1" fmla="*/ 301938 h 367525"/>
                <a:gd name="connsiteX2" fmla="*/ 23815 w 210660"/>
                <a:gd name="connsiteY2" fmla="*/ 301938 h 367525"/>
                <a:gd name="connsiteX3" fmla="*/ 23815 w 210660"/>
                <a:gd name="connsiteY3" fmla="*/ 23815 h 367525"/>
                <a:gd name="connsiteX4" fmla="*/ 186845 w 210660"/>
                <a:gd name="connsiteY4" fmla="*/ 23815 h 367525"/>
                <a:gd name="connsiteX5" fmla="*/ 186845 w 210660"/>
                <a:gd name="connsiteY5" fmla="*/ 50173 h 367525"/>
                <a:gd name="connsiteX6" fmla="*/ 210660 w 210660"/>
                <a:gd name="connsiteY6" fmla="*/ 50173 h 367525"/>
                <a:gd name="connsiteX7" fmla="*/ 210660 w 210660"/>
                <a:gd name="connsiteY7" fmla="*/ 15414 h 367525"/>
                <a:gd name="connsiteX8" fmla="*/ 195246 w 210660"/>
                <a:gd name="connsiteY8" fmla="*/ 0 h 367525"/>
                <a:gd name="connsiteX9" fmla="*/ 15414 w 210660"/>
                <a:gd name="connsiteY9" fmla="*/ 0 h 367525"/>
                <a:gd name="connsiteX10" fmla="*/ 0 w 210660"/>
                <a:gd name="connsiteY10" fmla="*/ 15414 h 367525"/>
                <a:gd name="connsiteX11" fmla="*/ 0 w 210660"/>
                <a:gd name="connsiteY11" fmla="*/ 352111 h 367525"/>
                <a:gd name="connsiteX12" fmla="*/ 15414 w 210660"/>
                <a:gd name="connsiteY12" fmla="*/ 367525 h 367525"/>
                <a:gd name="connsiteX13" fmla="*/ 195246 w 210660"/>
                <a:gd name="connsiteY13" fmla="*/ 367525 h 367525"/>
                <a:gd name="connsiteX14" fmla="*/ 210660 w 210660"/>
                <a:gd name="connsiteY14" fmla="*/ 352111 h 367525"/>
                <a:gd name="connsiteX15" fmla="*/ 210660 w 210660"/>
                <a:gd name="connsiteY15" fmla="*/ 242850 h 367525"/>
                <a:gd name="connsiteX16" fmla="*/ 186845 w 210660"/>
                <a:gd name="connsiteY16" fmla="*/ 242850 h 367525"/>
                <a:gd name="connsiteX17" fmla="*/ 105330 w 210660"/>
                <a:gd name="connsiteY17" fmla="*/ 355374 h 367525"/>
                <a:gd name="connsiteX18" fmla="*/ 83750 w 210660"/>
                <a:gd name="connsiteY18" fmla="*/ 333794 h 367525"/>
                <a:gd name="connsiteX19" fmla="*/ 105330 w 210660"/>
                <a:gd name="connsiteY19" fmla="*/ 312214 h 367525"/>
                <a:gd name="connsiteX20" fmla="*/ 126910 w 210660"/>
                <a:gd name="connsiteY20" fmla="*/ 333794 h 367525"/>
                <a:gd name="connsiteX21" fmla="*/ 105330 w 210660"/>
                <a:gd name="connsiteY21" fmla="*/ 355374 h 36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10660" h="367525">
                  <a:moveTo>
                    <a:pt x="186845" y="242850"/>
                  </a:moveTo>
                  <a:lnTo>
                    <a:pt x="186845" y="301938"/>
                  </a:lnTo>
                  <a:lnTo>
                    <a:pt x="23815" y="301938"/>
                  </a:lnTo>
                  <a:lnTo>
                    <a:pt x="23815" y="23815"/>
                  </a:lnTo>
                  <a:lnTo>
                    <a:pt x="186845" y="23815"/>
                  </a:lnTo>
                  <a:lnTo>
                    <a:pt x="186845" y="50173"/>
                  </a:lnTo>
                  <a:lnTo>
                    <a:pt x="210660" y="50173"/>
                  </a:lnTo>
                  <a:lnTo>
                    <a:pt x="210660" y="15414"/>
                  </a:lnTo>
                  <a:cubicBezTo>
                    <a:pt x="210660" y="6911"/>
                    <a:pt x="203750" y="0"/>
                    <a:pt x="195246" y="0"/>
                  </a:cubicBezTo>
                  <a:lnTo>
                    <a:pt x="15414" y="0"/>
                  </a:lnTo>
                  <a:cubicBezTo>
                    <a:pt x="6911" y="0"/>
                    <a:pt x="0" y="6911"/>
                    <a:pt x="0" y="15414"/>
                  </a:cubicBezTo>
                  <a:lnTo>
                    <a:pt x="0" y="352111"/>
                  </a:lnTo>
                  <a:cubicBezTo>
                    <a:pt x="0" y="360615"/>
                    <a:pt x="6911" y="367525"/>
                    <a:pt x="15414" y="367525"/>
                  </a:cubicBezTo>
                  <a:lnTo>
                    <a:pt x="195246" y="367525"/>
                  </a:lnTo>
                  <a:cubicBezTo>
                    <a:pt x="203750" y="367525"/>
                    <a:pt x="210660" y="360615"/>
                    <a:pt x="210660" y="352111"/>
                  </a:cubicBezTo>
                  <a:lnTo>
                    <a:pt x="210660" y="242850"/>
                  </a:lnTo>
                  <a:lnTo>
                    <a:pt x="186845" y="242850"/>
                  </a:lnTo>
                  <a:close/>
                  <a:moveTo>
                    <a:pt x="105330" y="355374"/>
                  </a:moveTo>
                  <a:cubicBezTo>
                    <a:pt x="93410" y="355374"/>
                    <a:pt x="83750" y="345714"/>
                    <a:pt x="83750" y="333794"/>
                  </a:cubicBezTo>
                  <a:cubicBezTo>
                    <a:pt x="83750" y="321874"/>
                    <a:pt x="93410" y="312214"/>
                    <a:pt x="105330" y="312214"/>
                  </a:cubicBezTo>
                  <a:cubicBezTo>
                    <a:pt x="117250" y="312214"/>
                    <a:pt x="126910" y="321874"/>
                    <a:pt x="126910" y="333794"/>
                  </a:cubicBezTo>
                  <a:cubicBezTo>
                    <a:pt x="126910" y="345714"/>
                    <a:pt x="117250" y="355374"/>
                    <a:pt x="105330" y="355374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894528F-B7F3-73C7-294C-87A12DB60316}"/>
                </a:ext>
              </a:extLst>
            </p:cNvPr>
            <p:cNvSpPr/>
            <p:nvPr/>
          </p:nvSpPr>
          <p:spPr>
            <a:xfrm>
              <a:off x="6254387" y="3953483"/>
              <a:ext cx="213229" cy="183711"/>
            </a:xfrm>
            <a:custGeom>
              <a:avLst/>
              <a:gdLst>
                <a:gd name="connsiteX0" fmla="*/ 0 w 213229"/>
                <a:gd name="connsiteY0" fmla="*/ 0 h 183711"/>
                <a:gd name="connsiteX1" fmla="*/ 0 w 213229"/>
                <a:gd name="connsiteY1" fmla="*/ 149261 h 183711"/>
                <a:gd name="connsiteX2" fmla="*/ 29133 w 213229"/>
                <a:gd name="connsiteY2" fmla="*/ 149261 h 183711"/>
                <a:gd name="connsiteX3" fmla="*/ 29133 w 213229"/>
                <a:gd name="connsiteY3" fmla="*/ 183711 h 183711"/>
                <a:gd name="connsiteX4" fmla="*/ 80796 w 213229"/>
                <a:gd name="connsiteY4" fmla="*/ 149261 h 183711"/>
                <a:gd name="connsiteX5" fmla="*/ 213229 w 213229"/>
                <a:gd name="connsiteY5" fmla="*/ 149261 h 183711"/>
                <a:gd name="connsiteX6" fmla="*/ 213229 w 213229"/>
                <a:gd name="connsiteY6" fmla="*/ 0 h 183711"/>
                <a:gd name="connsiteX7" fmla="*/ 0 w 213229"/>
                <a:gd name="connsiteY7" fmla="*/ 0 h 183711"/>
                <a:gd name="connsiteX8" fmla="*/ 74014 w 213229"/>
                <a:gd name="connsiteY8" fmla="*/ 94643 h 183711"/>
                <a:gd name="connsiteX9" fmla="*/ 67822 w 213229"/>
                <a:gd name="connsiteY9" fmla="*/ 99242 h 183711"/>
                <a:gd name="connsiteX10" fmla="*/ 58625 w 213229"/>
                <a:gd name="connsiteY10" fmla="*/ 100809 h 183711"/>
                <a:gd name="connsiteX11" fmla="*/ 49479 w 213229"/>
                <a:gd name="connsiteY11" fmla="*/ 99165 h 183711"/>
                <a:gd name="connsiteX12" fmla="*/ 43314 w 213229"/>
                <a:gd name="connsiteY12" fmla="*/ 94206 h 183711"/>
                <a:gd name="connsiteX13" fmla="*/ 41079 w 213229"/>
                <a:gd name="connsiteY13" fmla="*/ 86011 h 183711"/>
                <a:gd name="connsiteX14" fmla="*/ 41079 w 213229"/>
                <a:gd name="connsiteY14" fmla="*/ 84084 h 183711"/>
                <a:gd name="connsiteX15" fmla="*/ 51175 w 213229"/>
                <a:gd name="connsiteY15" fmla="*/ 84084 h 183711"/>
                <a:gd name="connsiteX16" fmla="*/ 51175 w 213229"/>
                <a:gd name="connsiteY16" fmla="*/ 85806 h 183711"/>
                <a:gd name="connsiteX17" fmla="*/ 53050 w 213229"/>
                <a:gd name="connsiteY17" fmla="*/ 90944 h 183711"/>
                <a:gd name="connsiteX18" fmla="*/ 58625 w 213229"/>
                <a:gd name="connsiteY18" fmla="*/ 92716 h 183711"/>
                <a:gd name="connsiteX19" fmla="*/ 64380 w 213229"/>
                <a:gd name="connsiteY19" fmla="*/ 91534 h 183711"/>
                <a:gd name="connsiteX20" fmla="*/ 66384 w 213229"/>
                <a:gd name="connsiteY20" fmla="*/ 87630 h 183711"/>
                <a:gd name="connsiteX21" fmla="*/ 64868 w 213229"/>
                <a:gd name="connsiteY21" fmla="*/ 84264 h 183711"/>
                <a:gd name="connsiteX22" fmla="*/ 60783 w 213229"/>
                <a:gd name="connsiteY22" fmla="*/ 81644 h 183711"/>
                <a:gd name="connsiteX23" fmla="*/ 54900 w 213229"/>
                <a:gd name="connsiteY23" fmla="*/ 79486 h 183711"/>
                <a:gd name="connsiteX24" fmla="*/ 48221 w 213229"/>
                <a:gd name="connsiteY24" fmla="*/ 76506 h 183711"/>
                <a:gd name="connsiteX25" fmla="*/ 43262 w 213229"/>
                <a:gd name="connsiteY25" fmla="*/ 71804 h 183711"/>
                <a:gd name="connsiteX26" fmla="*/ 41387 w 213229"/>
                <a:gd name="connsiteY26" fmla="*/ 64765 h 183711"/>
                <a:gd name="connsiteX27" fmla="*/ 43622 w 213229"/>
                <a:gd name="connsiteY27" fmla="*/ 57572 h 183711"/>
                <a:gd name="connsiteX28" fmla="*/ 49711 w 213229"/>
                <a:gd name="connsiteY28" fmla="*/ 53025 h 183711"/>
                <a:gd name="connsiteX29" fmla="*/ 58445 w 213229"/>
                <a:gd name="connsiteY29" fmla="*/ 51458 h 183711"/>
                <a:gd name="connsiteX30" fmla="*/ 67437 w 213229"/>
                <a:gd name="connsiteY30" fmla="*/ 53025 h 183711"/>
                <a:gd name="connsiteX31" fmla="*/ 73577 w 213229"/>
                <a:gd name="connsiteY31" fmla="*/ 57726 h 183711"/>
                <a:gd name="connsiteX32" fmla="*/ 75812 w 213229"/>
                <a:gd name="connsiteY32" fmla="*/ 65536 h 183711"/>
                <a:gd name="connsiteX33" fmla="*/ 75812 w 213229"/>
                <a:gd name="connsiteY33" fmla="*/ 67488 h 183711"/>
                <a:gd name="connsiteX34" fmla="*/ 65741 w 213229"/>
                <a:gd name="connsiteY34" fmla="*/ 67488 h 183711"/>
                <a:gd name="connsiteX35" fmla="*/ 65741 w 213229"/>
                <a:gd name="connsiteY35" fmla="*/ 65998 h 183711"/>
                <a:gd name="connsiteX36" fmla="*/ 63994 w 213229"/>
                <a:gd name="connsiteY36" fmla="*/ 61169 h 183711"/>
                <a:gd name="connsiteX37" fmla="*/ 58548 w 213229"/>
                <a:gd name="connsiteY37" fmla="*/ 59473 h 183711"/>
                <a:gd name="connsiteX38" fmla="*/ 53025 w 213229"/>
                <a:gd name="connsiteY38" fmla="*/ 60758 h 183711"/>
                <a:gd name="connsiteX39" fmla="*/ 51072 w 213229"/>
                <a:gd name="connsiteY39" fmla="*/ 64740 h 183711"/>
                <a:gd name="connsiteX40" fmla="*/ 52485 w 213229"/>
                <a:gd name="connsiteY40" fmla="*/ 68054 h 183711"/>
                <a:gd name="connsiteX41" fmla="*/ 56364 w 213229"/>
                <a:gd name="connsiteY41" fmla="*/ 70494 h 183711"/>
                <a:gd name="connsiteX42" fmla="*/ 61991 w 213229"/>
                <a:gd name="connsiteY42" fmla="*/ 72626 h 183711"/>
                <a:gd name="connsiteX43" fmla="*/ 69467 w 213229"/>
                <a:gd name="connsiteY43" fmla="*/ 75915 h 183711"/>
                <a:gd name="connsiteX44" fmla="*/ 74425 w 213229"/>
                <a:gd name="connsiteY44" fmla="*/ 80411 h 183711"/>
                <a:gd name="connsiteX45" fmla="*/ 76172 w 213229"/>
                <a:gd name="connsiteY45" fmla="*/ 87296 h 183711"/>
                <a:gd name="connsiteX46" fmla="*/ 73962 w 213229"/>
                <a:gd name="connsiteY46" fmla="*/ 94592 h 183711"/>
                <a:gd name="connsiteX47" fmla="*/ 134026 w 213229"/>
                <a:gd name="connsiteY47" fmla="*/ 100038 h 183711"/>
                <a:gd name="connsiteX48" fmla="*/ 124495 w 213229"/>
                <a:gd name="connsiteY48" fmla="*/ 100038 h 183711"/>
                <a:gd name="connsiteX49" fmla="*/ 124495 w 213229"/>
                <a:gd name="connsiteY49" fmla="*/ 59139 h 183711"/>
                <a:gd name="connsiteX50" fmla="*/ 115349 w 213229"/>
                <a:gd name="connsiteY50" fmla="*/ 100038 h 183711"/>
                <a:gd name="connsiteX51" fmla="*/ 102170 w 213229"/>
                <a:gd name="connsiteY51" fmla="*/ 100038 h 183711"/>
                <a:gd name="connsiteX52" fmla="*/ 92870 w 213229"/>
                <a:gd name="connsiteY52" fmla="*/ 58985 h 183711"/>
                <a:gd name="connsiteX53" fmla="*/ 92870 w 213229"/>
                <a:gd name="connsiteY53" fmla="*/ 100038 h 183711"/>
                <a:gd name="connsiteX54" fmla="*/ 83288 w 213229"/>
                <a:gd name="connsiteY54" fmla="*/ 100038 h 183711"/>
                <a:gd name="connsiteX55" fmla="*/ 83288 w 213229"/>
                <a:gd name="connsiteY55" fmla="*/ 52177 h 183711"/>
                <a:gd name="connsiteX56" fmla="*/ 100321 w 213229"/>
                <a:gd name="connsiteY56" fmla="*/ 52177 h 183711"/>
                <a:gd name="connsiteX57" fmla="*/ 108619 w 213229"/>
                <a:gd name="connsiteY57" fmla="*/ 93179 h 183711"/>
                <a:gd name="connsiteX58" fmla="*/ 116994 w 213229"/>
                <a:gd name="connsiteY58" fmla="*/ 52177 h 183711"/>
                <a:gd name="connsiteX59" fmla="*/ 134026 w 213229"/>
                <a:gd name="connsiteY59" fmla="*/ 52177 h 183711"/>
                <a:gd name="connsiteX60" fmla="*/ 134026 w 213229"/>
                <a:gd name="connsiteY60" fmla="*/ 100038 h 183711"/>
                <a:gd name="connsiteX61" fmla="*/ 173975 w 213229"/>
                <a:gd name="connsiteY61" fmla="*/ 94643 h 183711"/>
                <a:gd name="connsiteX62" fmla="*/ 167783 w 213229"/>
                <a:gd name="connsiteY62" fmla="*/ 99242 h 183711"/>
                <a:gd name="connsiteX63" fmla="*/ 158586 w 213229"/>
                <a:gd name="connsiteY63" fmla="*/ 100809 h 183711"/>
                <a:gd name="connsiteX64" fmla="*/ 149440 w 213229"/>
                <a:gd name="connsiteY64" fmla="*/ 99165 h 183711"/>
                <a:gd name="connsiteX65" fmla="*/ 143275 w 213229"/>
                <a:gd name="connsiteY65" fmla="*/ 94206 h 183711"/>
                <a:gd name="connsiteX66" fmla="*/ 141040 w 213229"/>
                <a:gd name="connsiteY66" fmla="*/ 86011 h 183711"/>
                <a:gd name="connsiteX67" fmla="*/ 141040 w 213229"/>
                <a:gd name="connsiteY67" fmla="*/ 84084 h 183711"/>
                <a:gd name="connsiteX68" fmla="*/ 151136 w 213229"/>
                <a:gd name="connsiteY68" fmla="*/ 84084 h 183711"/>
                <a:gd name="connsiteX69" fmla="*/ 151136 w 213229"/>
                <a:gd name="connsiteY69" fmla="*/ 85806 h 183711"/>
                <a:gd name="connsiteX70" fmla="*/ 153011 w 213229"/>
                <a:gd name="connsiteY70" fmla="*/ 90944 h 183711"/>
                <a:gd name="connsiteX71" fmla="*/ 158586 w 213229"/>
                <a:gd name="connsiteY71" fmla="*/ 92716 h 183711"/>
                <a:gd name="connsiteX72" fmla="*/ 164341 w 213229"/>
                <a:gd name="connsiteY72" fmla="*/ 91534 h 183711"/>
                <a:gd name="connsiteX73" fmla="*/ 166345 w 213229"/>
                <a:gd name="connsiteY73" fmla="*/ 87630 h 183711"/>
                <a:gd name="connsiteX74" fmla="*/ 164829 w 213229"/>
                <a:gd name="connsiteY74" fmla="*/ 84264 h 183711"/>
                <a:gd name="connsiteX75" fmla="*/ 160744 w 213229"/>
                <a:gd name="connsiteY75" fmla="*/ 81644 h 183711"/>
                <a:gd name="connsiteX76" fmla="*/ 154861 w 213229"/>
                <a:gd name="connsiteY76" fmla="*/ 79486 h 183711"/>
                <a:gd name="connsiteX77" fmla="*/ 148182 w 213229"/>
                <a:gd name="connsiteY77" fmla="*/ 76506 h 183711"/>
                <a:gd name="connsiteX78" fmla="*/ 143223 w 213229"/>
                <a:gd name="connsiteY78" fmla="*/ 71804 h 183711"/>
                <a:gd name="connsiteX79" fmla="*/ 141348 w 213229"/>
                <a:gd name="connsiteY79" fmla="*/ 64765 h 183711"/>
                <a:gd name="connsiteX80" fmla="*/ 143583 w 213229"/>
                <a:gd name="connsiteY80" fmla="*/ 57572 h 183711"/>
                <a:gd name="connsiteX81" fmla="*/ 149672 w 213229"/>
                <a:gd name="connsiteY81" fmla="*/ 53025 h 183711"/>
                <a:gd name="connsiteX82" fmla="*/ 158406 w 213229"/>
                <a:gd name="connsiteY82" fmla="*/ 51458 h 183711"/>
                <a:gd name="connsiteX83" fmla="*/ 167398 w 213229"/>
                <a:gd name="connsiteY83" fmla="*/ 53025 h 183711"/>
                <a:gd name="connsiteX84" fmla="*/ 173538 w 213229"/>
                <a:gd name="connsiteY84" fmla="*/ 57726 h 183711"/>
                <a:gd name="connsiteX85" fmla="*/ 175773 w 213229"/>
                <a:gd name="connsiteY85" fmla="*/ 65536 h 183711"/>
                <a:gd name="connsiteX86" fmla="*/ 175773 w 213229"/>
                <a:gd name="connsiteY86" fmla="*/ 67488 h 183711"/>
                <a:gd name="connsiteX87" fmla="*/ 165702 w 213229"/>
                <a:gd name="connsiteY87" fmla="*/ 67488 h 183711"/>
                <a:gd name="connsiteX88" fmla="*/ 165702 w 213229"/>
                <a:gd name="connsiteY88" fmla="*/ 65998 h 183711"/>
                <a:gd name="connsiteX89" fmla="*/ 163955 w 213229"/>
                <a:gd name="connsiteY89" fmla="*/ 61169 h 183711"/>
                <a:gd name="connsiteX90" fmla="*/ 158509 w 213229"/>
                <a:gd name="connsiteY90" fmla="*/ 59473 h 183711"/>
                <a:gd name="connsiteX91" fmla="*/ 152986 w 213229"/>
                <a:gd name="connsiteY91" fmla="*/ 60758 h 183711"/>
                <a:gd name="connsiteX92" fmla="*/ 151033 w 213229"/>
                <a:gd name="connsiteY92" fmla="*/ 64740 h 183711"/>
                <a:gd name="connsiteX93" fmla="*/ 152446 w 213229"/>
                <a:gd name="connsiteY93" fmla="*/ 68054 h 183711"/>
                <a:gd name="connsiteX94" fmla="*/ 156325 w 213229"/>
                <a:gd name="connsiteY94" fmla="*/ 70494 h 183711"/>
                <a:gd name="connsiteX95" fmla="*/ 161952 w 213229"/>
                <a:gd name="connsiteY95" fmla="*/ 72626 h 183711"/>
                <a:gd name="connsiteX96" fmla="*/ 169427 w 213229"/>
                <a:gd name="connsiteY96" fmla="*/ 75915 h 183711"/>
                <a:gd name="connsiteX97" fmla="*/ 174386 w 213229"/>
                <a:gd name="connsiteY97" fmla="*/ 80411 h 183711"/>
                <a:gd name="connsiteX98" fmla="*/ 176133 w 213229"/>
                <a:gd name="connsiteY98" fmla="*/ 87296 h 183711"/>
                <a:gd name="connsiteX99" fmla="*/ 173923 w 213229"/>
                <a:gd name="connsiteY99" fmla="*/ 94592 h 183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213229" h="183711">
                  <a:moveTo>
                    <a:pt x="0" y="0"/>
                  </a:moveTo>
                  <a:lnTo>
                    <a:pt x="0" y="149261"/>
                  </a:lnTo>
                  <a:lnTo>
                    <a:pt x="29133" y="149261"/>
                  </a:lnTo>
                  <a:lnTo>
                    <a:pt x="29133" y="183711"/>
                  </a:lnTo>
                  <a:lnTo>
                    <a:pt x="80796" y="149261"/>
                  </a:lnTo>
                  <a:lnTo>
                    <a:pt x="213229" y="149261"/>
                  </a:lnTo>
                  <a:lnTo>
                    <a:pt x="213229" y="0"/>
                  </a:lnTo>
                  <a:lnTo>
                    <a:pt x="0" y="0"/>
                  </a:lnTo>
                  <a:close/>
                  <a:moveTo>
                    <a:pt x="74014" y="94643"/>
                  </a:moveTo>
                  <a:cubicBezTo>
                    <a:pt x="72549" y="96647"/>
                    <a:pt x="70468" y="98188"/>
                    <a:pt x="67822" y="99242"/>
                  </a:cubicBezTo>
                  <a:cubicBezTo>
                    <a:pt x="65176" y="100295"/>
                    <a:pt x="62119" y="100809"/>
                    <a:pt x="58625" y="100809"/>
                  </a:cubicBezTo>
                  <a:cubicBezTo>
                    <a:pt x="55131" y="100809"/>
                    <a:pt x="52126" y="100269"/>
                    <a:pt x="49479" y="99165"/>
                  </a:cubicBezTo>
                  <a:cubicBezTo>
                    <a:pt x="46859" y="98060"/>
                    <a:pt x="44804" y="96416"/>
                    <a:pt x="43314" y="94206"/>
                  </a:cubicBezTo>
                  <a:cubicBezTo>
                    <a:pt x="41824" y="92023"/>
                    <a:pt x="41079" y="89274"/>
                    <a:pt x="41079" y="86011"/>
                  </a:cubicBezTo>
                  <a:lnTo>
                    <a:pt x="41079" y="84084"/>
                  </a:lnTo>
                  <a:lnTo>
                    <a:pt x="51175" y="84084"/>
                  </a:lnTo>
                  <a:lnTo>
                    <a:pt x="51175" y="85806"/>
                  </a:lnTo>
                  <a:cubicBezTo>
                    <a:pt x="51175" y="88041"/>
                    <a:pt x="51792" y="89736"/>
                    <a:pt x="53050" y="90944"/>
                  </a:cubicBezTo>
                  <a:cubicBezTo>
                    <a:pt x="54309" y="92151"/>
                    <a:pt x="56159" y="92716"/>
                    <a:pt x="58625" y="92716"/>
                  </a:cubicBezTo>
                  <a:cubicBezTo>
                    <a:pt x="61091" y="92716"/>
                    <a:pt x="63018" y="92331"/>
                    <a:pt x="64380" y="91534"/>
                  </a:cubicBezTo>
                  <a:cubicBezTo>
                    <a:pt x="65716" y="90738"/>
                    <a:pt x="66384" y="89454"/>
                    <a:pt x="66384" y="87630"/>
                  </a:cubicBezTo>
                  <a:cubicBezTo>
                    <a:pt x="66384" y="86345"/>
                    <a:pt x="65870" y="85240"/>
                    <a:pt x="64868" y="84264"/>
                  </a:cubicBezTo>
                  <a:cubicBezTo>
                    <a:pt x="63866" y="83288"/>
                    <a:pt x="62504" y="82414"/>
                    <a:pt x="60783" y="81644"/>
                  </a:cubicBezTo>
                  <a:cubicBezTo>
                    <a:pt x="59062" y="80873"/>
                    <a:pt x="57109" y="80154"/>
                    <a:pt x="54900" y="79486"/>
                  </a:cubicBezTo>
                  <a:cubicBezTo>
                    <a:pt x="52511" y="78741"/>
                    <a:pt x="50276" y="77739"/>
                    <a:pt x="48221" y="76506"/>
                  </a:cubicBezTo>
                  <a:cubicBezTo>
                    <a:pt x="46165" y="75273"/>
                    <a:pt x="44521" y="73705"/>
                    <a:pt x="43262" y="71804"/>
                  </a:cubicBezTo>
                  <a:cubicBezTo>
                    <a:pt x="42004" y="69903"/>
                    <a:pt x="41387" y="67565"/>
                    <a:pt x="41387" y="64765"/>
                  </a:cubicBezTo>
                  <a:cubicBezTo>
                    <a:pt x="41387" y="61965"/>
                    <a:pt x="42132" y="59550"/>
                    <a:pt x="43622" y="57572"/>
                  </a:cubicBezTo>
                  <a:cubicBezTo>
                    <a:pt x="45112" y="55594"/>
                    <a:pt x="47142" y="54078"/>
                    <a:pt x="49711" y="53025"/>
                  </a:cubicBezTo>
                  <a:cubicBezTo>
                    <a:pt x="52280" y="51971"/>
                    <a:pt x="55183" y="51458"/>
                    <a:pt x="58445" y="51458"/>
                  </a:cubicBezTo>
                  <a:cubicBezTo>
                    <a:pt x="61708" y="51458"/>
                    <a:pt x="64842" y="51971"/>
                    <a:pt x="67437" y="53025"/>
                  </a:cubicBezTo>
                  <a:cubicBezTo>
                    <a:pt x="70032" y="54078"/>
                    <a:pt x="72087" y="55645"/>
                    <a:pt x="73577" y="57726"/>
                  </a:cubicBezTo>
                  <a:cubicBezTo>
                    <a:pt x="75067" y="59807"/>
                    <a:pt x="75812" y="62427"/>
                    <a:pt x="75812" y="65536"/>
                  </a:cubicBezTo>
                  <a:lnTo>
                    <a:pt x="75812" y="67488"/>
                  </a:lnTo>
                  <a:lnTo>
                    <a:pt x="65741" y="67488"/>
                  </a:lnTo>
                  <a:lnTo>
                    <a:pt x="65741" y="65998"/>
                  </a:lnTo>
                  <a:cubicBezTo>
                    <a:pt x="65741" y="63892"/>
                    <a:pt x="65151" y="62299"/>
                    <a:pt x="63994" y="61169"/>
                  </a:cubicBezTo>
                  <a:cubicBezTo>
                    <a:pt x="62838" y="60038"/>
                    <a:pt x="61014" y="59473"/>
                    <a:pt x="58548" y="59473"/>
                  </a:cubicBezTo>
                  <a:cubicBezTo>
                    <a:pt x="56082" y="59473"/>
                    <a:pt x="54335" y="59910"/>
                    <a:pt x="53025" y="60758"/>
                  </a:cubicBezTo>
                  <a:cubicBezTo>
                    <a:pt x="51715" y="61631"/>
                    <a:pt x="51072" y="62941"/>
                    <a:pt x="51072" y="64740"/>
                  </a:cubicBezTo>
                  <a:cubicBezTo>
                    <a:pt x="51072" y="66024"/>
                    <a:pt x="51535" y="67129"/>
                    <a:pt x="52485" y="68054"/>
                  </a:cubicBezTo>
                  <a:cubicBezTo>
                    <a:pt x="53436" y="68978"/>
                    <a:pt x="54720" y="69775"/>
                    <a:pt x="56364" y="70494"/>
                  </a:cubicBezTo>
                  <a:cubicBezTo>
                    <a:pt x="58009" y="71213"/>
                    <a:pt x="59884" y="71933"/>
                    <a:pt x="61991" y="72626"/>
                  </a:cubicBezTo>
                  <a:cubicBezTo>
                    <a:pt x="64842" y="73628"/>
                    <a:pt x="67334" y="74707"/>
                    <a:pt x="69467" y="75915"/>
                  </a:cubicBezTo>
                  <a:cubicBezTo>
                    <a:pt x="71599" y="77122"/>
                    <a:pt x="73243" y="78612"/>
                    <a:pt x="74425" y="80411"/>
                  </a:cubicBezTo>
                  <a:cubicBezTo>
                    <a:pt x="75581" y="82209"/>
                    <a:pt x="76172" y="84521"/>
                    <a:pt x="76172" y="87296"/>
                  </a:cubicBezTo>
                  <a:cubicBezTo>
                    <a:pt x="76172" y="90070"/>
                    <a:pt x="75427" y="92588"/>
                    <a:pt x="73962" y="94592"/>
                  </a:cubicBezTo>
                  <a:close/>
                  <a:moveTo>
                    <a:pt x="134026" y="100038"/>
                  </a:moveTo>
                  <a:lnTo>
                    <a:pt x="124495" y="100038"/>
                  </a:lnTo>
                  <a:lnTo>
                    <a:pt x="124495" y="59139"/>
                  </a:lnTo>
                  <a:lnTo>
                    <a:pt x="115349" y="100038"/>
                  </a:lnTo>
                  <a:lnTo>
                    <a:pt x="102170" y="100038"/>
                  </a:lnTo>
                  <a:lnTo>
                    <a:pt x="92870" y="58985"/>
                  </a:lnTo>
                  <a:lnTo>
                    <a:pt x="92870" y="100038"/>
                  </a:lnTo>
                  <a:lnTo>
                    <a:pt x="83288" y="100038"/>
                  </a:lnTo>
                  <a:lnTo>
                    <a:pt x="83288" y="52177"/>
                  </a:lnTo>
                  <a:lnTo>
                    <a:pt x="100321" y="52177"/>
                  </a:lnTo>
                  <a:lnTo>
                    <a:pt x="108619" y="93179"/>
                  </a:lnTo>
                  <a:lnTo>
                    <a:pt x="116994" y="52177"/>
                  </a:lnTo>
                  <a:lnTo>
                    <a:pt x="134026" y="52177"/>
                  </a:lnTo>
                  <a:lnTo>
                    <a:pt x="134026" y="100038"/>
                  </a:lnTo>
                  <a:close/>
                  <a:moveTo>
                    <a:pt x="173975" y="94643"/>
                  </a:moveTo>
                  <a:cubicBezTo>
                    <a:pt x="172510" y="96647"/>
                    <a:pt x="170429" y="98188"/>
                    <a:pt x="167783" y="99242"/>
                  </a:cubicBezTo>
                  <a:cubicBezTo>
                    <a:pt x="165137" y="100295"/>
                    <a:pt x="162080" y="100809"/>
                    <a:pt x="158586" y="100809"/>
                  </a:cubicBezTo>
                  <a:cubicBezTo>
                    <a:pt x="155092" y="100809"/>
                    <a:pt x="152086" y="100269"/>
                    <a:pt x="149440" y="99165"/>
                  </a:cubicBezTo>
                  <a:cubicBezTo>
                    <a:pt x="146820" y="98060"/>
                    <a:pt x="144765" y="96416"/>
                    <a:pt x="143275" y="94206"/>
                  </a:cubicBezTo>
                  <a:cubicBezTo>
                    <a:pt x="141785" y="92023"/>
                    <a:pt x="141040" y="89274"/>
                    <a:pt x="141040" y="86011"/>
                  </a:cubicBezTo>
                  <a:lnTo>
                    <a:pt x="141040" y="84084"/>
                  </a:lnTo>
                  <a:lnTo>
                    <a:pt x="151136" y="84084"/>
                  </a:lnTo>
                  <a:lnTo>
                    <a:pt x="151136" y="85806"/>
                  </a:lnTo>
                  <a:cubicBezTo>
                    <a:pt x="151136" y="88041"/>
                    <a:pt x="151753" y="89736"/>
                    <a:pt x="153011" y="90944"/>
                  </a:cubicBezTo>
                  <a:cubicBezTo>
                    <a:pt x="154270" y="92151"/>
                    <a:pt x="156120" y="92716"/>
                    <a:pt x="158586" y="92716"/>
                  </a:cubicBezTo>
                  <a:cubicBezTo>
                    <a:pt x="161052" y="92716"/>
                    <a:pt x="162979" y="92331"/>
                    <a:pt x="164341" y="91534"/>
                  </a:cubicBezTo>
                  <a:cubicBezTo>
                    <a:pt x="165677" y="90738"/>
                    <a:pt x="166345" y="89454"/>
                    <a:pt x="166345" y="87630"/>
                  </a:cubicBezTo>
                  <a:cubicBezTo>
                    <a:pt x="166345" y="86345"/>
                    <a:pt x="165831" y="85240"/>
                    <a:pt x="164829" y="84264"/>
                  </a:cubicBezTo>
                  <a:cubicBezTo>
                    <a:pt x="163827" y="83288"/>
                    <a:pt x="162465" y="82414"/>
                    <a:pt x="160744" y="81644"/>
                  </a:cubicBezTo>
                  <a:cubicBezTo>
                    <a:pt x="159023" y="80873"/>
                    <a:pt x="157070" y="80154"/>
                    <a:pt x="154861" y="79486"/>
                  </a:cubicBezTo>
                  <a:cubicBezTo>
                    <a:pt x="152472" y="78741"/>
                    <a:pt x="150237" y="77739"/>
                    <a:pt x="148182" y="76506"/>
                  </a:cubicBezTo>
                  <a:cubicBezTo>
                    <a:pt x="146126" y="75273"/>
                    <a:pt x="144482" y="73705"/>
                    <a:pt x="143223" y="71804"/>
                  </a:cubicBezTo>
                  <a:cubicBezTo>
                    <a:pt x="141965" y="69903"/>
                    <a:pt x="141348" y="67565"/>
                    <a:pt x="141348" y="64765"/>
                  </a:cubicBezTo>
                  <a:cubicBezTo>
                    <a:pt x="141348" y="61965"/>
                    <a:pt x="142093" y="59550"/>
                    <a:pt x="143583" y="57572"/>
                  </a:cubicBezTo>
                  <a:cubicBezTo>
                    <a:pt x="145073" y="55594"/>
                    <a:pt x="147103" y="54078"/>
                    <a:pt x="149672" y="53025"/>
                  </a:cubicBezTo>
                  <a:cubicBezTo>
                    <a:pt x="152241" y="51971"/>
                    <a:pt x="155144" y="51458"/>
                    <a:pt x="158406" y="51458"/>
                  </a:cubicBezTo>
                  <a:cubicBezTo>
                    <a:pt x="161669" y="51458"/>
                    <a:pt x="164803" y="51971"/>
                    <a:pt x="167398" y="53025"/>
                  </a:cubicBezTo>
                  <a:cubicBezTo>
                    <a:pt x="169993" y="54078"/>
                    <a:pt x="172048" y="55645"/>
                    <a:pt x="173538" y="57726"/>
                  </a:cubicBezTo>
                  <a:cubicBezTo>
                    <a:pt x="175028" y="59807"/>
                    <a:pt x="175773" y="62427"/>
                    <a:pt x="175773" y="65536"/>
                  </a:cubicBezTo>
                  <a:lnTo>
                    <a:pt x="175773" y="67488"/>
                  </a:lnTo>
                  <a:lnTo>
                    <a:pt x="165702" y="67488"/>
                  </a:lnTo>
                  <a:lnTo>
                    <a:pt x="165702" y="65998"/>
                  </a:lnTo>
                  <a:cubicBezTo>
                    <a:pt x="165702" y="63892"/>
                    <a:pt x="165111" y="62299"/>
                    <a:pt x="163955" y="61169"/>
                  </a:cubicBezTo>
                  <a:cubicBezTo>
                    <a:pt x="162799" y="60038"/>
                    <a:pt x="160975" y="59473"/>
                    <a:pt x="158509" y="59473"/>
                  </a:cubicBezTo>
                  <a:cubicBezTo>
                    <a:pt x="156043" y="59473"/>
                    <a:pt x="154296" y="59910"/>
                    <a:pt x="152986" y="60758"/>
                  </a:cubicBezTo>
                  <a:cubicBezTo>
                    <a:pt x="151675" y="61631"/>
                    <a:pt x="151033" y="62941"/>
                    <a:pt x="151033" y="64740"/>
                  </a:cubicBezTo>
                  <a:cubicBezTo>
                    <a:pt x="151033" y="66024"/>
                    <a:pt x="151496" y="67129"/>
                    <a:pt x="152446" y="68054"/>
                  </a:cubicBezTo>
                  <a:cubicBezTo>
                    <a:pt x="153397" y="68978"/>
                    <a:pt x="154681" y="69775"/>
                    <a:pt x="156325" y="70494"/>
                  </a:cubicBezTo>
                  <a:cubicBezTo>
                    <a:pt x="157970" y="71213"/>
                    <a:pt x="159845" y="71933"/>
                    <a:pt x="161952" y="72626"/>
                  </a:cubicBezTo>
                  <a:cubicBezTo>
                    <a:pt x="164803" y="73628"/>
                    <a:pt x="167295" y="74707"/>
                    <a:pt x="169427" y="75915"/>
                  </a:cubicBezTo>
                  <a:cubicBezTo>
                    <a:pt x="171560" y="77122"/>
                    <a:pt x="173204" y="78612"/>
                    <a:pt x="174386" y="80411"/>
                  </a:cubicBezTo>
                  <a:cubicBezTo>
                    <a:pt x="175542" y="82209"/>
                    <a:pt x="176133" y="84521"/>
                    <a:pt x="176133" y="87296"/>
                  </a:cubicBezTo>
                  <a:cubicBezTo>
                    <a:pt x="176133" y="90070"/>
                    <a:pt x="175388" y="92588"/>
                    <a:pt x="173923" y="94592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8F85B092-7ABA-148C-878A-AA8B87F44EEE}"/>
              </a:ext>
            </a:extLst>
          </p:cNvPr>
          <p:cNvGrpSpPr/>
          <p:nvPr/>
        </p:nvGrpSpPr>
        <p:grpSpPr>
          <a:xfrm>
            <a:off x="6162126" y="5044092"/>
            <a:ext cx="529219" cy="529219"/>
            <a:chOff x="6016470" y="5004442"/>
            <a:chExt cx="529219" cy="529219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EF6A6E1-A797-252E-FE8E-DC3EF35FC35D}"/>
                </a:ext>
              </a:extLst>
            </p:cNvPr>
            <p:cNvSpPr/>
            <p:nvPr/>
          </p:nvSpPr>
          <p:spPr>
            <a:xfrm>
              <a:off x="6016470" y="5004442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4BE3A44-8AB9-D7D2-116C-3796740E479A}"/>
                </a:ext>
              </a:extLst>
            </p:cNvPr>
            <p:cNvSpPr/>
            <p:nvPr/>
          </p:nvSpPr>
          <p:spPr>
            <a:xfrm>
              <a:off x="6094774" y="5177928"/>
              <a:ext cx="372611" cy="226202"/>
            </a:xfrm>
            <a:custGeom>
              <a:avLst/>
              <a:gdLst>
                <a:gd name="connsiteX0" fmla="*/ 173975 w 372611"/>
                <a:gd name="connsiteY0" fmla="*/ 51 h 226202"/>
                <a:gd name="connsiteX1" fmla="*/ 130430 w 372611"/>
                <a:gd name="connsiteY1" fmla="*/ 51 h 226202"/>
                <a:gd name="connsiteX2" fmla="*/ 74528 w 372611"/>
                <a:gd name="connsiteY2" fmla="*/ 37302 h 226202"/>
                <a:gd name="connsiteX3" fmla="*/ 0 w 372611"/>
                <a:gd name="connsiteY3" fmla="*/ 37302 h 226202"/>
                <a:gd name="connsiteX4" fmla="*/ 0 w 372611"/>
                <a:gd name="connsiteY4" fmla="*/ 167706 h 226202"/>
                <a:gd name="connsiteX5" fmla="*/ 90944 w 372611"/>
                <a:gd name="connsiteY5" fmla="*/ 167706 h 226202"/>
                <a:gd name="connsiteX6" fmla="*/ 133975 w 372611"/>
                <a:gd name="connsiteY6" fmla="*/ 206935 h 226202"/>
                <a:gd name="connsiteX7" fmla="*/ 154578 w 372611"/>
                <a:gd name="connsiteY7" fmla="*/ 225792 h 226202"/>
                <a:gd name="connsiteX8" fmla="*/ 182350 w 372611"/>
                <a:gd name="connsiteY8" fmla="*/ 195400 h 226202"/>
                <a:gd name="connsiteX9" fmla="*/ 195323 w 372611"/>
                <a:gd name="connsiteY9" fmla="*/ 207346 h 226202"/>
                <a:gd name="connsiteX10" fmla="*/ 215927 w 372611"/>
                <a:gd name="connsiteY10" fmla="*/ 226203 h 226202"/>
                <a:gd name="connsiteX11" fmla="*/ 242003 w 372611"/>
                <a:gd name="connsiteY11" fmla="*/ 197738 h 226202"/>
                <a:gd name="connsiteX12" fmla="*/ 262503 w 372611"/>
                <a:gd name="connsiteY12" fmla="*/ 216492 h 226202"/>
                <a:gd name="connsiteX13" fmla="*/ 300294 w 372611"/>
                <a:gd name="connsiteY13" fmla="*/ 175259 h 226202"/>
                <a:gd name="connsiteX14" fmla="*/ 279690 w 372611"/>
                <a:gd name="connsiteY14" fmla="*/ 156402 h 226202"/>
                <a:gd name="connsiteX15" fmla="*/ 201566 w 372611"/>
                <a:gd name="connsiteY15" fmla="*/ 84778 h 226202"/>
                <a:gd name="connsiteX16" fmla="*/ 145433 w 372611"/>
                <a:gd name="connsiteY16" fmla="*/ 128451 h 226202"/>
                <a:gd name="connsiteX17" fmla="*/ 137854 w 372611"/>
                <a:gd name="connsiteY17" fmla="*/ 134335 h 226202"/>
                <a:gd name="connsiteX18" fmla="*/ 132202 w 372611"/>
                <a:gd name="connsiteY18" fmla="*/ 126525 h 226202"/>
                <a:gd name="connsiteX19" fmla="*/ 94951 w 372611"/>
                <a:gd name="connsiteY19" fmla="*/ 75298 h 226202"/>
                <a:gd name="connsiteX20" fmla="*/ 89762 w 372611"/>
                <a:gd name="connsiteY20" fmla="*/ 68131 h 226202"/>
                <a:gd name="connsiteX21" fmla="*/ 96621 w 372611"/>
                <a:gd name="connsiteY21" fmla="*/ 62530 h 226202"/>
                <a:gd name="connsiteX22" fmla="*/ 173949 w 372611"/>
                <a:gd name="connsiteY22" fmla="*/ 0 h 226202"/>
                <a:gd name="connsiteX23" fmla="*/ 217109 w 372611"/>
                <a:gd name="connsiteY23" fmla="*/ 72781 h 226202"/>
                <a:gd name="connsiteX24" fmla="*/ 320332 w 372611"/>
                <a:gd name="connsiteY24" fmla="*/ 167732 h 226202"/>
                <a:gd name="connsiteX25" fmla="*/ 372612 w 372611"/>
                <a:gd name="connsiteY25" fmla="*/ 167732 h 226202"/>
                <a:gd name="connsiteX26" fmla="*/ 372612 w 372611"/>
                <a:gd name="connsiteY26" fmla="*/ 37328 h 226202"/>
                <a:gd name="connsiteX27" fmla="*/ 297262 w 372611"/>
                <a:gd name="connsiteY27" fmla="*/ 37328 h 226202"/>
                <a:gd name="connsiteX28" fmla="*/ 294770 w 372611"/>
                <a:gd name="connsiteY28" fmla="*/ 35401 h 226202"/>
                <a:gd name="connsiteX29" fmla="*/ 248374 w 372611"/>
                <a:gd name="connsiteY29" fmla="*/ 51 h 226202"/>
                <a:gd name="connsiteX30" fmla="*/ 203596 w 372611"/>
                <a:gd name="connsiteY30" fmla="*/ 51 h 226202"/>
                <a:gd name="connsiteX31" fmla="*/ 115221 w 372611"/>
                <a:gd name="connsiteY31" fmla="*/ 71599 h 226202"/>
                <a:gd name="connsiteX32" fmla="*/ 141605 w 372611"/>
                <a:gd name="connsiteY32" fmla="*/ 107874 h 226202"/>
                <a:gd name="connsiteX33" fmla="*/ 217879 w 372611"/>
                <a:gd name="connsiteY33" fmla="*/ 48555 h 226202"/>
                <a:gd name="connsiteX34" fmla="*/ 225227 w 372611"/>
                <a:gd name="connsiteY34" fmla="*/ 42851 h 226202"/>
                <a:gd name="connsiteX35" fmla="*/ 236633 w 372611"/>
                <a:gd name="connsiteY35" fmla="*/ 57572 h 226202"/>
                <a:gd name="connsiteX36" fmla="*/ 229286 w 372611"/>
                <a:gd name="connsiteY36" fmla="*/ 63275 h 226202"/>
                <a:gd name="connsiteX37" fmla="*/ 217109 w 372611"/>
                <a:gd name="connsiteY37" fmla="*/ 72704 h 226202"/>
                <a:gd name="connsiteX38" fmla="*/ 217109 w 372611"/>
                <a:gd name="connsiteY38" fmla="*/ 72755 h 2262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2611" h="226202">
                  <a:moveTo>
                    <a:pt x="173975" y="51"/>
                  </a:moveTo>
                  <a:lnTo>
                    <a:pt x="130430" y="51"/>
                  </a:lnTo>
                  <a:lnTo>
                    <a:pt x="74528" y="37302"/>
                  </a:lnTo>
                  <a:lnTo>
                    <a:pt x="0" y="37302"/>
                  </a:lnTo>
                  <a:lnTo>
                    <a:pt x="0" y="167706"/>
                  </a:lnTo>
                  <a:lnTo>
                    <a:pt x="90944" y="167706"/>
                  </a:lnTo>
                  <a:lnTo>
                    <a:pt x="133975" y="206935"/>
                  </a:lnTo>
                  <a:lnTo>
                    <a:pt x="154578" y="225792"/>
                  </a:lnTo>
                  <a:lnTo>
                    <a:pt x="182350" y="195400"/>
                  </a:lnTo>
                  <a:lnTo>
                    <a:pt x="195323" y="207346"/>
                  </a:lnTo>
                  <a:lnTo>
                    <a:pt x="215927" y="226203"/>
                  </a:lnTo>
                  <a:lnTo>
                    <a:pt x="242003" y="197738"/>
                  </a:lnTo>
                  <a:lnTo>
                    <a:pt x="262503" y="216492"/>
                  </a:lnTo>
                  <a:lnTo>
                    <a:pt x="300294" y="175259"/>
                  </a:lnTo>
                  <a:lnTo>
                    <a:pt x="279690" y="156402"/>
                  </a:lnTo>
                  <a:lnTo>
                    <a:pt x="201566" y="84778"/>
                  </a:lnTo>
                  <a:lnTo>
                    <a:pt x="145433" y="128451"/>
                  </a:lnTo>
                  <a:lnTo>
                    <a:pt x="137854" y="134335"/>
                  </a:lnTo>
                  <a:lnTo>
                    <a:pt x="132202" y="126525"/>
                  </a:lnTo>
                  <a:lnTo>
                    <a:pt x="94951" y="75298"/>
                  </a:lnTo>
                  <a:lnTo>
                    <a:pt x="89762" y="68131"/>
                  </a:lnTo>
                  <a:lnTo>
                    <a:pt x="96621" y="62530"/>
                  </a:lnTo>
                  <a:lnTo>
                    <a:pt x="173949" y="0"/>
                  </a:lnTo>
                  <a:close/>
                  <a:moveTo>
                    <a:pt x="217109" y="72781"/>
                  </a:moveTo>
                  <a:lnTo>
                    <a:pt x="320332" y="167732"/>
                  </a:lnTo>
                  <a:lnTo>
                    <a:pt x="372612" y="167732"/>
                  </a:lnTo>
                  <a:lnTo>
                    <a:pt x="372612" y="37328"/>
                  </a:lnTo>
                  <a:lnTo>
                    <a:pt x="297262" y="37328"/>
                  </a:lnTo>
                  <a:lnTo>
                    <a:pt x="294770" y="35401"/>
                  </a:lnTo>
                  <a:lnTo>
                    <a:pt x="248374" y="51"/>
                  </a:lnTo>
                  <a:lnTo>
                    <a:pt x="203596" y="51"/>
                  </a:lnTo>
                  <a:lnTo>
                    <a:pt x="115221" y="71599"/>
                  </a:lnTo>
                  <a:lnTo>
                    <a:pt x="141605" y="107874"/>
                  </a:lnTo>
                  <a:lnTo>
                    <a:pt x="217879" y="48555"/>
                  </a:lnTo>
                  <a:lnTo>
                    <a:pt x="225227" y="42851"/>
                  </a:lnTo>
                  <a:lnTo>
                    <a:pt x="236633" y="57572"/>
                  </a:lnTo>
                  <a:lnTo>
                    <a:pt x="229286" y="63275"/>
                  </a:lnTo>
                  <a:lnTo>
                    <a:pt x="217109" y="72704"/>
                  </a:lnTo>
                  <a:lnTo>
                    <a:pt x="217109" y="72755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18408755-E642-9D26-9649-75CF277C28EB}"/>
              </a:ext>
            </a:extLst>
          </p:cNvPr>
          <p:cNvGrpSpPr/>
          <p:nvPr/>
        </p:nvGrpSpPr>
        <p:grpSpPr>
          <a:xfrm>
            <a:off x="4976904" y="2644168"/>
            <a:ext cx="529219" cy="529219"/>
            <a:chOff x="4831248" y="2604518"/>
            <a:chExt cx="529219" cy="529219"/>
          </a:xfrm>
        </p:grpSpPr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13537D3-F233-95F5-B063-AD2625439910}"/>
                </a:ext>
              </a:extLst>
            </p:cNvPr>
            <p:cNvSpPr/>
            <p:nvPr/>
          </p:nvSpPr>
          <p:spPr>
            <a:xfrm>
              <a:off x="4831248" y="26045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758E29C6-95E3-DBA7-40DD-935176465130}"/>
                </a:ext>
              </a:extLst>
            </p:cNvPr>
            <p:cNvSpPr/>
            <p:nvPr/>
          </p:nvSpPr>
          <p:spPr>
            <a:xfrm>
              <a:off x="5059788" y="2815666"/>
              <a:ext cx="218598" cy="217108"/>
            </a:xfrm>
            <a:custGeom>
              <a:avLst/>
              <a:gdLst>
                <a:gd name="connsiteX0" fmla="*/ 105947 w 218598"/>
                <a:gd name="connsiteY0" fmla="*/ 185972 h 217108"/>
                <a:gd name="connsiteX1" fmla="*/ 93590 w 218598"/>
                <a:gd name="connsiteY1" fmla="*/ 182555 h 217108"/>
                <a:gd name="connsiteX2" fmla="*/ 0 w 218598"/>
                <a:gd name="connsiteY2" fmla="*/ 182401 h 217108"/>
                <a:gd name="connsiteX3" fmla="*/ 0 w 218598"/>
                <a:gd name="connsiteY3" fmla="*/ 127501 h 217108"/>
                <a:gd name="connsiteX4" fmla="*/ 109107 w 218598"/>
                <a:gd name="connsiteY4" fmla="*/ 127501 h 217108"/>
                <a:gd name="connsiteX5" fmla="*/ 109107 w 218598"/>
                <a:gd name="connsiteY5" fmla="*/ 0 h 217108"/>
                <a:gd name="connsiteX6" fmla="*/ 218599 w 218598"/>
                <a:gd name="connsiteY6" fmla="*/ 0 h 217108"/>
                <a:gd name="connsiteX7" fmla="*/ 218599 w 218598"/>
                <a:gd name="connsiteY7" fmla="*/ 181964 h 217108"/>
                <a:gd name="connsiteX8" fmla="*/ 164135 w 218598"/>
                <a:gd name="connsiteY8" fmla="*/ 181964 h 217108"/>
                <a:gd name="connsiteX9" fmla="*/ 164135 w 218598"/>
                <a:gd name="connsiteY9" fmla="*/ 217109 h 217108"/>
                <a:gd name="connsiteX10" fmla="*/ 129710 w 218598"/>
                <a:gd name="connsiteY10" fmla="*/ 199716 h 217108"/>
                <a:gd name="connsiteX11" fmla="*/ 105947 w 218598"/>
                <a:gd name="connsiteY11" fmla="*/ 185998 h 217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8598" h="217108">
                  <a:moveTo>
                    <a:pt x="105947" y="185972"/>
                  </a:moveTo>
                  <a:cubicBezTo>
                    <a:pt x="101836" y="184790"/>
                    <a:pt x="97726" y="182607"/>
                    <a:pt x="93590" y="182555"/>
                  </a:cubicBezTo>
                  <a:cubicBezTo>
                    <a:pt x="62556" y="182273"/>
                    <a:pt x="31496" y="182401"/>
                    <a:pt x="0" y="182401"/>
                  </a:cubicBezTo>
                  <a:lnTo>
                    <a:pt x="0" y="127501"/>
                  </a:lnTo>
                  <a:lnTo>
                    <a:pt x="109107" y="127501"/>
                  </a:lnTo>
                  <a:lnTo>
                    <a:pt x="109107" y="0"/>
                  </a:lnTo>
                  <a:lnTo>
                    <a:pt x="218599" y="0"/>
                  </a:lnTo>
                  <a:lnTo>
                    <a:pt x="218599" y="181964"/>
                  </a:lnTo>
                  <a:lnTo>
                    <a:pt x="164135" y="181964"/>
                  </a:lnTo>
                  <a:lnTo>
                    <a:pt x="164135" y="217109"/>
                  </a:lnTo>
                  <a:cubicBezTo>
                    <a:pt x="152652" y="211328"/>
                    <a:pt x="141065" y="205728"/>
                    <a:pt x="129710" y="199716"/>
                  </a:cubicBezTo>
                  <a:cubicBezTo>
                    <a:pt x="121644" y="195426"/>
                    <a:pt x="113859" y="190596"/>
                    <a:pt x="105947" y="185998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1490FD8-780F-160F-0F0A-A390D17E4CA9}"/>
                </a:ext>
              </a:extLst>
            </p:cNvPr>
            <p:cNvSpPr/>
            <p:nvPr/>
          </p:nvSpPr>
          <p:spPr>
            <a:xfrm>
              <a:off x="5037412" y="2818672"/>
              <a:ext cx="1284" cy="1335"/>
            </a:xfrm>
            <a:custGeom>
              <a:avLst/>
              <a:gdLst>
                <a:gd name="connsiteX0" fmla="*/ 1285 w 1284"/>
                <a:gd name="connsiteY0" fmla="*/ 0 h 1335"/>
                <a:gd name="connsiteX1" fmla="*/ 0 w 1284"/>
                <a:gd name="connsiteY1" fmla="*/ 1336 h 1335"/>
                <a:gd name="connsiteX2" fmla="*/ 1285 w 1284"/>
                <a:gd name="connsiteY2" fmla="*/ 0 h 1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4" h="1335">
                  <a:moveTo>
                    <a:pt x="1285" y="0"/>
                  </a:moveTo>
                  <a:lnTo>
                    <a:pt x="0" y="1336"/>
                  </a:lnTo>
                  <a:cubicBezTo>
                    <a:pt x="437" y="899"/>
                    <a:pt x="873" y="437"/>
                    <a:pt x="1285" y="0"/>
                  </a:cubicBezTo>
                  <a:close/>
                </a:path>
              </a:pathLst>
            </a:custGeom>
            <a:solidFill>
              <a:srgbClr val="2B3652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3617BFE-342D-D85A-D6A6-389459C81873}"/>
                </a:ext>
              </a:extLst>
            </p:cNvPr>
            <p:cNvSpPr/>
            <p:nvPr/>
          </p:nvSpPr>
          <p:spPr>
            <a:xfrm>
              <a:off x="5024593" y="2825994"/>
              <a:ext cx="1258" cy="1335"/>
            </a:xfrm>
            <a:custGeom>
              <a:avLst/>
              <a:gdLst>
                <a:gd name="connsiteX0" fmla="*/ 1259 w 1258"/>
                <a:gd name="connsiteY0" fmla="*/ 0 h 1335"/>
                <a:gd name="connsiteX1" fmla="*/ 0 w 1258"/>
                <a:gd name="connsiteY1" fmla="*/ 1336 h 1335"/>
                <a:gd name="connsiteX2" fmla="*/ 1259 w 1258"/>
                <a:gd name="connsiteY2" fmla="*/ 0 h 1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58" h="1335">
                  <a:moveTo>
                    <a:pt x="1259" y="0"/>
                  </a:moveTo>
                  <a:cubicBezTo>
                    <a:pt x="848" y="437"/>
                    <a:pt x="411" y="899"/>
                    <a:pt x="0" y="1336"/>
                  </a:cubicBezTo>
                  <a:cubicBezTo>
                    <a:pt x="411" y="899"/>
                    <a:pt x="848" y="437"/>
                    <a:pt x="1259" y="0"/>
                  </a:cubicBezTo>
                  <a:close/>
                </a:path>
              </a:pathLst>
            </a:custGeom>
            <a:solidFill>
              <a:srgbClr val="2B3652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2CC00799-2394-824E-4A1B-AACB7E63F62D}"/>
                </a:ext>
              </a:extLst>
            </p:cNvPr>
            <p:cNvSpPr/>
            <p:nvPr/>
          </p:nvSpPr>
          <p:spPr>
            <a:xfrm>
              <a:off x="4913328" y="2742140"/>
              <a:ext cx="237198" cy="217391"/>
            </a:xfrm>
            <a:custGeom>
              <a:avLst/>
              <a:gdLst>
                <a:gd name="connsiteX0" fmla="*/ 0 w 237198"/>
                <a:gd name="connsiteY0" fmla="*/ 0 h 217391"/>
                <a:gd name="connsiteX1" fmla="*/ 0 w 237198"/>
                <a:gd name="connsiteY1" fmla="*/ 182863 h 217391"/>
                <a:gd name="connsiteX2" fmla="*/ 54669 w 237198"/>
                <a:gd name="connsiteY2" fmla="*/ 182863 h 217391"/>
                <a:gd name="connsiteX3" fmla="*/ 54669 w 237198"/>
                <a:gd name="connsiteY3" fmla="*/ 217391 h 217391"/>
                <a:gd name="connsiteX4" fmla="*/ 71702 w 237198"/>
                <a:gd name="connsiteY4" fmla="*/ 208425 h 217391"/>
                <a:gd name="connsiteX5" fmla="*/ 113063 w 237198"/>
                <a:gd name="connsiteY5" fmla="*/ 184816 h 217391"/>
                <a:gd name="connsiteX6" fmla="*/ 123390 w 237198"/>
                <a:gd name="connsiteY6" fmla="*/ 182761 h 217391"/>
                <a:gd name="connsiteX7" fmla="*/ 228669 w 237198"/>
                <a:gd name="connsiteY7" fmla="*/ 182658 h 217391"/>
                <a:gd name="connsiteX8" fmla="*/ 237198 w 237198"/>
                <a:gd name="connsiteY8" fmla="*/ 182658 h 217391"/>
                <a:gd name="connsiteX9" fmla="*/ 237198 w 237198"/>
                <a:gd name="connsiteY9" fmla="*/ 0 h 217391"/>
                <a:gd name="connsiteX10" fmla="*/ 0 w 237198"/>
                <a:gd name="connsiteY10" fmla="*/ 0 h 217391"/>
                <a:gd name="connsiteX11" fmla="*/ 126345 w 237198"/>
                <a:gd name="connsiteY11" fmla="*/ 139601 h 217391"/>
                <a:gd name="connsiteX12" fmla="*/ 118509 w 237198"/>
                <a:gd name="connsiteY12" fmla="*/ 142864 h 217391"/>
                <a:gd name="connsiteX13" fmla="*/ 110571 w 237198"/>
                <a:gd name="connsiteY13" fmla="*/ 139601 h 217391"/>
                <a:gd name="connsiteX14" fmla="*/ 107308 w 237198"/>
                <a:gd name="connsiteY14" fmla="*/ 131663 h 217391"/>
                <a:gd name="connsiteX15" fmla="*/ 110571 w 237198"/>
                <a:gd name="connsiteY15" fmla="*/ 123801 h 217391"/>
                <a:gd name="connsiteX16" fmla="*/ 118509 w 237198"/>
                <a:gd name="connsiteY16" fmla="*/ 120539 h 217391"/>
                <a:gd name="connsiteX17" fmla="*/ 126345 w 237198"/>
                <a:gd name="connsiteY17" fmla="*/ 123801 h 217391"/>
                <a:gd name="connsiteX18" fmla="*/ 129633 w 237198"/>
                <a:gd name="connsiteY18" fmla="*/ 131663 h 217391"/>
                <a:gd name="connsiteX19" fmla="*/ 126345 w 237198"/>
                <a:gd name="connsiteY19" fmla="*/ 139601 h 217391"/>
                <a:gd name="connsiteX20" fmla="*/ 148027 w 237198"/>
                <a:gd name="connsiteY20" fmla="*/ 78998 h 217391"/>
                <a:gd name="connsiteX21" fmla="*/ 142966 w 237198"/>
                <a:gd name="connsiteY21" fmla="*/ 87141 h 217391"/>
                <a:gd name="connsiteX22" fmla="*/ 136621 w 237198"/>
                <a:gd name="connsiteY22" fmla="*/ 94001 h 217391"/>
                <a:gd name="connsiteX23" fmla="*/ 128837 w 237198"/>
                <a:gd name="connsiteY23" fmla="*/ 102787 h 217391"/>
                <a:gd name="connsiteX24" fmla="*/ 125471 w 237198"/>
                <a:gd name="connsiteY24" fmla="*/ 113346 h 217391"/>
                <a:gd name="connsiteX25" fmla="*/ 109518 w 237198"/>
                <a:gd name="connsiteY25" fmla="*/ 113346 h 217391"/>
                <a:gd name="connsiteX26" fmla="*/ 111444 w 237198"/>
                <a:gd name="connsiteY26" fmla="*/ 102042 h 217391"/>
                <a:gd name="connsiteX27" fmla="*/ 116377 w 237198"/>
                <a:gd name="connsiteY27" fmla="*/ 93025 h 217391"/>
                <a:gd name="connsiteX28" fmla="*/ 122414 w 237198"/>
                <a:gd name="connsiteY28" fmla="*/ 85395 h 217391"/>
                <a:gd name="connsiteX29" fmla="*/ 126961 w 237198"/>
                <a:gd name="connsiteY29" fmla="*/ 79717 h 217391"/>
                <a:gd name="connsiteX30" fmla="*/ 130353 w 237198"/>
                <a:gd name="connsiteY30" fmla="*/ 73834 h 217391"/>
                <a:gd name="connsiteX31" fmla="*/ 131637 w 237198"/>
                <a:gd name="connsiteY31" fmla="*/ 67309 h 217391"/>
                <a:gd name="connsiteX32" fmla="*/ 128374 w 237198"/>
                <a:gd name="connsiteY32" fmla="*/ 57803 h 217391"/>
                <a:gd name="connsiteX33" fmla="*/ 118869 w 237198"/>
                <a:gd name="connsiteY33" fmla="*/ 54618 h 217391"/>
                <a:gd name="connsiteX34" fmla="*/ 108541 w 237198"/>
                <a:gd name="connsiteY34" fmla="*/ 58856 h 217391"/>
                <a:gd name="connsiteX35" fmla="*/ 104868 w 237198"/>
                <a:gd name="connsiteY35" fmla="*/ 71779 h 217391"/>
                <a:gd name="connsiteX36" fmla="*/ 86345 w 237198"/>
                <a:gd name="connsiteY36" fmla="*/ 71779 h 217391"/>
                <a:gd name="connsiteX37" fmla="*/ 90687 w 237198"/>
                <a:gd name="connsiteY37" fmla="*/ 53564 h 217391"/>
                <a:gd name="connsiteX38" fmla="*/ 102350 w 237198"/>
                <a:gd name="connsiteY38" fmla="*/ 43237 h 217391"/>
                <a:gd name="connsiteX39" fmla="*/ 118561 w 237198"/>
                <a:gd name="connsiteY39" fmla="*/ 39948 h 217391"/>
                <a:gd name="connsiteX40" fmla="*/ 134617 w 237198"/>
                <a:gd name="connsiteY40" fmla="*/ 43134 h 217391"/>
                <a:gd name="connsiteX41" fmla="*/ 145818 w 237198"/>
                <a:gd name="connsiteY41" fmla="*/ 52639 h 217391"/>
                <a:gd name="connsiteX42" fmla="*/ 149929 w 237198"/>
                <a:gd name="connsiteY42" fmla="*/ 68516 h 217391"/>
                <a:gd name="connsiteX43" fmla="*/ 147950 w 237198"/>
                <a:gd name="connsiteY43" fmla="*/ 78972 h 217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237198" h="217391">
                  <a:moveTo>
                    <a:pt x="0" y="0"/>
                  </a:moveTo>
                  <a:lnTo>
                    <a:pt x="0" y="182863"/>
                  </a:lnTo>
                  <a:lnTo>
                    <a:pt x="54669" y="182863"/>
                  </a:lnTo>
                  <a:lnTo>
                    <a:pt x="54669" y="217391"/>
                  </a:lnTo>
                  <a:cubicBezTo>
                    <a:pt x="60346" y="214411"/>
                    <a:pt x="66101" y="211560"/>
                    <a:pt x="71702" y="208425"/>
                  </a:cubicBezTo>
                  <a:cubicBezTo>
                    <a:pt x="85523" y="200641"/>
                    <a:pt x="99293" y="192703"/>
                    <a:pt x="113063" y="184816"/>
                  </a:cubicBezTo>
                  <a:cubicBezTo>
                    <a:pt x="116505" y="184097"/>
                    <a:pt x="119948" y="182786"/>
                    <a:pt x="123390" y="182761"/>
                  </a:cubicBezTo>
                  <a:cubicBezTo>
                    <a:pt x="158483" y="182607"/>
                    <a:pt x="193576" y="182658"/>
                    <a:pt x="228669" y="182658"/>
                  </a:cubicBezTo>
                  <a:lnTo>
                    <a:pt x="237198" y="182658"/>
                  </a:lnTo>
                  <a:lnTo>
                    <a:pt x="237198" y="0"/>
                  </a:lnTo>
                  <a:lnTo>
                    <a:pt x="0" y="0"/>
                  </a:lnTo>
                  <a:close/>
                  <a:moveTo>
                    <a:pt x="126345" y="139601"/>
                  </a:moveTo>
                  <a:cubicBezTo>
                    <a:pt x="124161" y="141785"/>
                    <a:pt x="121541" y="142864"/>
                    <a:pt x="118509" y="142864"/>
                  </a:cubicBezTo>
                  <a:cubicBezTo>
                    <a:pt x="115478" y="142864"/>
                    <a:pt x="112729" y="141785"/>
                    <a:pt x="110571" y="139601"/>
                  </a:cubicBezTo>
                  <a:cubicBezTo>
                    <a:pt x="108413" y="137417"/>
                    <a:pt x="107308" y="134771"/>
                    <a:pt x="107308" y="131663"/>
                  </a:cubicBezTo>
                  <a:cubicBezTo>
                    <a:pt x="107308" y="128554"/>
                    <a:pt x="108387" y="125959"/>
                    <a:pt x="110571" y="123801"/>
                  </a:cubicBezTo>
                  <a:cubicBezTo>
                    <a:pt x="112755" y="121618"/>
                    <a:pt x="115401" y="120539"/>
                    <a:pt x="118509" y="120539"/>
                  </a:cubicBezTo>
                  <a:cubicBezTo>
                    <a:pt x="121618" y="120539"/>
                    <a:pt x="124161" y="121618"/>
                    <a:pt x="126345" y="123801"/>
                  </a:cubicBezTo>
                  <a:cubicBezTo>
                    <a:pt x="128529" y="125985"/>
                    <a:pt x="129633" y="128606"/>
                    <a:pt x="129633" y="131663"/>
                  </a:cubicBezTo>
                  <a:cubicBezTo>
                    <a:pt x="129633" y="134720"/>
                    <a:pt x="128529" y="137443"/>
                    <a:pt x="126345" y="139601"/>
                  </a:cubicBezTo>
                  <a:close/>
                  <a:moveTo>
                    <a:pt x="148027" y="78998"/>
                  </a:moveTo>
                  <a:cubicBezTo>
                    <a:pt x="146717" y="82029"/>
                    <a:pt x="145022" y="84752"/>
                    <a:pt x="142966" y="87141"/>
                  </a:cubicBezTo>
                  <a:cubicBezTo>
                    <a:pt x="140911" y="89531"/>
                    <a:pt x="138805" y="91817"/>
                    <a:pt x="136621" y="94001"/>
                  </a:cubicBezTo>
                  <a:cubicBezTo>
                    <a:pt x="133667" y="96904"/>
                    <a:pt x="131098" y="99832"/>
                    <a:pt x="128837" y="102787"/>
                  </a:cubicBezTo>
                  <a:cubicBezTo>
                    <a:pt x="126576" y="105741"/>
                    <a:pt x="125471" y="109261"/>
                    <a:pt x="125471" y="113346"/>
                  </a:cubicBezTo>
                  <a:lnTo>
                    <a:pt x="109518" y="113346"/>
                  </a:lnTo>
                  <a:cubicBezTo>
                    <a:pt x="109518" y="109132"/>
                    <a:pt x="110160" y="105382"/>
                    <a:pt x="111444" y="102042"/>
                  </a:cubicBezTo>
                  <a:cubicBezTo>
                    <a:pt x="112729" y="98702"/>
                    <a:pt x="114373" y="95696"/>
                    <a:pt x="116377" y="93025"/>
                  </a:cubicBezTo>
                  <a:cubicBezTo>
                    <a:pt x="118381" y="90353"/>
                    <a:pt x="120385" y="87784"/>
                    <a:pt x="122414" y="85395"/>
                  </a:cubicBezTo>
                  <a:cubicBezTo>
                    <a:pt x="124033" y="83493"/>
                    <a:pt x="125548" y="81592"/>
                    <a:pt x="126961" y="79717"/>
                  </a:cubicBezTo>
                  <a:cubicBezTo>
                    <a:pt x="128374" y="77842"/>
                    <a:pt x="129505" y="75889"/>
                    <a:pt x="130353" y="73834"/>
                  </a:cubicBezTo>
                  <a:cubicBezTo>
                    <a:pt x="131200" y="71804"/>
                    <a:pt x="131637" y="69621"/>
                    <a:pt x="131637" y="67309"/>
                  </a:cubicBezTo>
                  <a:cubicBezTo>
                    <a:pt x="131637" y="63095"/>
                    <a:pt x="130558" y="59935"/>
                    <a:pt x="128374" y="57803"/>
                  </a:cubicBezTo>
                  <a:cubicBezTo>
                    <a:pt x="126191" y="55671"/>
                    <a:pt x="123031" y="54618"/>
                    <a:pt x="118869" y="54618"/>
                  </a:cubicBezTo>
                  <a:cubicBezTo>
                    <a:pt x="114425" y="54618"/>
                    <a:pt x="111008" y="56031"/>
                    <a:pt x="108541" y="58856"/>
                  </a:cubicBezTo>
                  <a:cubicBezTo>
                    <a:pt x="106101" y="61682"/>
                    <a:pt x="104868" y="65998"/>
                    <a:pt x="104868" y="71779"/>
                  </a:cubicBezTo>
                  <a:lnTo>
                    <a:pt x="86345" y="71779"/>
                  </a:lnTo>
                  <a:cubicBezTo>
                    <a:pt x="86345" y="64303"/>
                    <a:pt x="87784" y="58240"/>
                    <a:pt x="90687" y="53564"/>
                  </a:cubicBezTo>
                  <a:cubicBezTo>
                    <a:pt x="93590" y="48889"/>
                    <a:pt x="97469" y="45446"/>
                    <a:pt x="102350" y="43237"/>
                  </a:cubicBezTo>
                  <a:cubicBezTo>
                    <a:pt x="107231" y="41053"/>
                    <a:pt x="112652" y="39948"/>
                    <a:pt x="118561" y="39948"/>
                  </a:cubicBezTo>
                  <a:cubicBezTo>
                    <a:pt x="124469" y="39948"/>
                    <a:pt x="129890" y="41002"/>
                    <a:pt x="134617" y="43134"/>
                  </a:cubicBezTo>
                  <a:cubicBezTo>
                    <a:pt x="139344" y="45266"/>
                    <a:pt x="143069" y="48426"/>
                    <a:pt x="145818" y="52639"/>
                  </a:cubicBezTo>
                  <a:cubicBezTo>
                    <a:pt x="148567" y="56853"/>
                    <a:pt x="149929" y="62145"/>
                    <a:pt x="149929" y="68516"/>
                  </a:cubicBezTo>
                  <a:cubicBezTo>
                    <a:pt x="149929" y="72447"/>
                    <a:pt x="149261" y="75940"/>
                    <a:pt x="147950" y="78972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60" name="Group 359">
            <a:extLst>
              <a:ext uri="{FF2B5EF4-FFF2-40B4-BE49-F238E27FC236}">
                <a16:creationId xmlns:a16="http://schemas.microsoft.com/office/drawing/2014/main" id="{DA6E0E0D-2B1B-98FD-F136-51ACE8816D42}"/>
              </a:ext>
            </a:extLst>
          </p:cNvPr>
          <p:cNvGrpSpPr/>
          <p:nvPr/>
        </p:nvGrpSpPr>
        <p:grpSpPr>
          <a:xfrm>
            <a:off x="9699205" y="3844130"/>
            <a:ext cx="529219" cy="529219"/>
            <a:chOff x="9553549" y="3804480"/>
            <a:chExt cx="529219" cy="529219"/>
          </a:xfrm>
        </p:grpSpPr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460EC7B5-4600-1849-9E9F-637E818582C6}"/>
                </a:ext>
              </a:extLst>
            </p:cNvPr>
            <p:cNvSpPr/>
            <p:nvPr/>
          </p:nvSpPr>
          <p:spPr>
            <a:xfrm>
              <a:off x="9553549" y="3804480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94FF8590-17CB-0332-8213-596D3A4B0FCA}"/>
                </a:ext>
              </a:extLst>
            </p:cNvPr>
            <p:cNvSpPr/>
            <p:nvPr/>
          </p:nvSpPr>
          <p:spPr>
            <a:xfrm>
              <a:off x="9664017" y="3954331"/>
              <a:ext cx="308283" cy="239767"/>
            </a:xfrm>
            <a:custGeom>
              <a:avLst/>
              <a:gdLst>
                <a:gd name="connsiteX0" fmla="*/ 0 w 308283"/>
                <a:gd name="connsiteY0" fmla="*/ 0 h 239767"/>
                <a:gd name="connsiteX1" fmla="*/ 0 w 308283"/>
                <a:gd name="connsiteY1" fmla="*/ 239767 h 239767"/>
                <a:gd name="connsiteX2" fmla="*/ 308283 w 308283"/>
                <a:gd name="connsiteY2" fmla="*/ 239767 h 239767"/>
                <a:gd name="connsiteX3" fmla="*/ 308283 w 308283"/>
                <a:gd name="connsiteY3" fmla="*/ 0 h 239767"/>
                <a:gd name="connsiteX4" fmla="*/ 0 w 308283"/>
                <a:gd name="connsiteY4" fmla="*/ 0 h 239767"/>
                <a:gd name="connsiteX5" fmla="*/ 92485 w 308283"/>
                <a:gd name="connsiteY5" fmla="*/ 53102 h 239767"/>
                <a:gd name="connsiteX6" fmla="*/ 126730 w 308283"/>
                <a:gd name="connsiteY6" fmla="*/ 87347 h 239767"/>
                <a:gd name="connsiteX7" fmla="*/ 92485 w 308283"/>
                <a:gd name="connsiteY7" fmla="*/ 121592 h 239767"/>
                <a:gd name="connsiteX8" fmla="*/ 58240 w 308283"/>
                <a:gd name="connsiteY8" fmla="*/ 87347 h 239767"/>
                <a:gd name="connsiteX9" fmla="*/ 92485 w 308283"/>
                <a:gd name="connsiteY9" fmla="*/ 53102 h 239767"/>
                <a:gd name="connsiteX10" fmla="*/ 34245 w 308283"/>
                <a:gd name="connsiteY10" fmla="*/ 190108 h 239767"/>
                <a:gd name="connsiteX11" fmla="*/ 51381 w 308283"/>
                <a:gd name="connsiteY11" fmla="*/ 138728 h 239767"/>
                <a:gd name="connsiteX12" fmla="*/ 133589 w 308283"/>
                <a:gd name="connsiteY12" fmla="*/ 138728 h 239767"/>
                <a:gd name="connsiteX13" fmla="*/ 150725 w 308283"/>
                <a:gd name="connsiteY13" fmla="*/ 190108 h 239767"/>
                <a:gd name="connsiteX14" fmla="*/ 34271 w 308283"/>
                <a:gd name="connsiteY14" fmla="*/ 190108 h 239767"/>
                <a:gd name="connsiteX15" fmla="*/ 285162 w 308283"/>
                <a:gd name="connsiteY15" fmla="*/ 152420 h 239767"/>
                <a:gd name="connsiteX16" fmla="*/ 179832 w 308283"/>
                <a:gd name="connsiteY16" fmla="*/ 152420 h 239767"/>
                <a:gd name="connsiteX17" fmla="*/ 179832 w 308283"/>
                <a:gd name="connsiteY17" fmla="*/ 138728 h 239767"/>
                <a:gd name="connsiteX18" fmla="*/ 285162 w 308283"/>
                <a:gd name="connsiteY18" fmla="*/ 138728 h 239767"/>
                <a:gd name="connsiteX19" fmla="*/ 285162 w 308283"/>
                <a:gd name="connsiteY19" fmla="*/ 152420 h 239767"/>
                <a:gd name="connsiteX20" fmla="*/ 285162 w 308283"/>
                <a:gd name="connsiteY20" fmla="*/ 119871 h 239767"/>
                <a:gd name="connsiteX21" fmla="*/ 179832 w 308283"/>
                <a:gd name="connsiteY21" fmla="*/ 119871 h 239767"/>
                <a:gd name="connsiteX22" fmla="*/ 179832 w 308283"/>
                <a:gd name="connsiteY22" fmla="*/ 106178 h 239767"/>
                <a:gd name="connsiteX23" fmla="*/ 285162 w 308283"/>
                <a:gd name="connsiteY23" fmla="*/ 106178 h 239767"/>
                <a:gd name="connsiteX24" fmla="*/ 285162 w 308283"/>
                <a:gd name="connsiteY24" fmla="*/ 119871 h 239767"/>
                <a:gd name="connsiteX25" fmla="*/ 285162 w 308283"/>
                <a:gd name="connsiteY25" fmla="*/ 87321 h 239767"/>
                <a:gd name="connsiteX26" fmla="*/ 179832 w 308283"/>
                <a:gd name="connsiteY26" fmla="*/ 87321 h 239767"/>
                <a:gd name="connsiteX27" fmla="*/ 179832 w 308283"/>
                <a:gd name="connsiteY27" fmla="*/ 73628 h 239767"/>
                <a:gd name="connsiteX28" fmla="*/ 285162 w 308283"/>
                <a:gd name="connsiteY28" fmla="*/ 73628 h 239767"/>
                <a:gd name="connsiteX29" fmla="*/ 285162 w 308283"/>
                <a:gd name="connsiteY29" fmla="*/ 87321 h 239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08283" h="239767">
                  <a:moveTo>
                    <a:pt x="0" y="0"/>
                  </a:moveTo>
                  <a:lnTo>
                    <a:pt x="0" y="239767"/>
                  </a:lnTo>
                  <a:lnTo>
                    <a:pt x="308283" y="239767"/>
                  </a:lnTo>
                  <a:lnTo>
                    <a:pt x="308283" y="0"/>
                  </a:lnTo>
                  <a:lnTo>
                    <a:pt x="0" y="0"/>
                  </a:lnTo>
                  <a:close/>
                  <a:moveTo>
                    <a:pt x="92485" y="53102"/>
                  </a:moveTo>
                  <a:cubicBezTo>
                    <a:pt x="111393" y="53102"/>
                    <a:pt x="126730" y="68439"/>
                    <a:pt x="126730" y="87347"/>
                  </a:cubicBezTo>
                  <a:cubicBezTo>
                    <a:pt x="126730" y="106255"/>
                    <a:pt x="111393" y="121592"/>
                    <a:pt x="92485" y="121592"/>
                  </a:cubicBezTo>
                  <a:cubicBezTo>
                    <a:pt x="73577" y="121592"/>
                    <a:pt x="58240" y="106255"/>
                    <a:pt x="58240" y="87347"/>
                  </a:cubicBezTo>
                  <a:cubicBezTo>
                    <a:pt x="58240" y="68439"/>
                    <a:pt x="73577" y="53102"/>
                    <a:pt x="92485" y="53102"/>
                  </a:cubicBezTo>
                  <a:close/>
                  <a:moveTo>
                    <a:pt x="34245" y="190108"/>
                  </a:moveTo>
                  <a:lnTo>
                    <a:pt x="51381" y="138728"/>
                  </a:lnTo>
                  <a:lnTo>
                    <a:pt x="133589" y="138728"/>
                  </a:lnTo>
                  <a:lnTo>
                    <a:pt x="150725" y="190108"/>
                  </a:lnTo>
                  <a:lnTo>
                    <a:pt x="34271" y="190108"/>
                  </a:lnTo>
                  <a:close/>
                  <a:moveTo>
                    <a:pt x="285162" y="152420"/>
                  </a:moveTo>
                  <a:lnTo>
                    <a:pt x="179832" y="152420"/>
                  </a:lnTo>
                  <a:lnTo>
                    <a:pt x="179832" y="138728"/>
                  </a:lnTo>
                  <a:lnTo>
                    <a:pt x="285162" y="138728"/>
                  </a:lnTo>
                  <a:lnTo>
                    <a:pt x="285162" y="152420"/>
                  </a:lnTo>
                  <a:close/>
                  <a:moveTo>
                    <a:pt x="285162" y="119871"/>
                  </a:moveTo>
                  <a:lnTo>
                    <a:pt x="179832" y="119871"/>
                  </a:lnTo>
                  <a:lnTo>
                    <a:pt x="179832" y="106178"/>
                  </a:lnTo>
                  <a:lnTo>
                    <a:pt x="285162" y="106178"/>
                  </a:lnTo>
                  <a:lnTo>
                    <a:pt x="285162" y="119871"/>
                  </a:lnTo>
                  <a:close/>
                  <a:moveTo>
                    <a:pt x="285162" y="87321"/>
                  </a:moveTo>
                  <a:lnTo>
                    <a:pt x="179832" y="87321"/>
                  </a:lnTo>
                  <a:lnTo>
                    <a:pt x="179832" y="73628"/>
                  </a:lnTo>
                  <a:lnTo>
                    <a:pt x="285162" y="73628"/>
                  </a:lnTo>
                  <a:lnTo>
                    <a:pt x="285162" y="87321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61" name="Group 360">
            <a:extLst>
              <a:ext uri="{FF2B5EF4-FFF2-40B4-BE49-F238E27FC236}">
                <a16:creationId xmlns:a16="http://schemas.microsoft.com/office/drawing/2014/main" id="{2243E19A-CCDC-074D-F79E-264F0942957D}"/>
              </a:ext>
            </a:extLst>
          </p:cNvPr>
          <p:cNvGrpSpPr/>
          <p:nvPr/>
        </p:nvGrpSpPr>
        <p:grpSpPr>
          <a:xfrm>
            <a:off x="10876142" y="3844130"/>
            <a:ext cx="529219" cy="529219"/>
            <a:chOff x="10730486" y="3804480"/>
            <a:chExt cx="529219" cy="529219"/>
          </a:xfrm>
        </p:grpSpPr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FEA96AC5-4B91-F6CD-6EF5-603A15C14DFE}"/>
                </a:ext>
              </a:extLst>
            </p:cNvPr>
            <p:cNvSpPr/>
            <p:nvPr/>
          </p:nvSpPr>
          <p:spPr>
            <a:xfrm>
              <a:off x="10730486" y="3804480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50" name="Graphic 34">
              <a:extLst>
                <a:ext uri="{FF2B5EF4-FFF2-40B4-BE49-F238E27FC236}">
                  <a16:creationId xmlns:a16="http://schemas.microsoft.com/office/drawing/2014/main" id="{88684F93-CA12-8F31-B25C-BCCDE1738BE2}"/>
                </a:ext>
              </a:extLst>
            </p:cNvPr>
            <p:cNvGrpSpPr/>
            <p:nvPr/>
          </p:nvGrpSpPr>
          <p:grpSpPr>
            <a:xfrm>
              <a:off x="10779991" y="3858429"/>
              <a:ext cx="435347" cy="364313"/>
              <a:chOff x="10779991" y="3858429"/>
              <a:chExt cx="435347" cy="364313"/>
            </a:xfrm>
          </p:grpSpPr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40006C61-3659-E2ED-F4B9-6912BFAACC87}"/>
                  </a:ext>
                </a:extLst>
              </p:cNvPr>
              <p:cNvSpPr/>
              <p:nvPr/>
            </p:nvSpPr>
            <p:spPr>
              <a:xfrm>
                <a:off x="10948108" y="4024491"/>
                <a:ext cx="99113" cy="99113"/>
              </a:xfrm>
              <a:custGeom>
                <a:avLst/>
                <a:gdLst>
                  <a:gd name="connsiteX0" fmla="*/ 99113 w 99113"/>
                  <a:gd name="connsiteY0" fmla="*/ 49557 h 99113"/>
                  <a:gd name="connsiteX1" fmla="*/ 49557 w 99113"/>
                  <a:gd name="connsiteY1" fmla="*/ 99113 h 99113"/>
                  <a:gd name="connsiteX2" fmla="*/ 0 w 99113"/>
                  <a:gd name="connsiteY2" fmla="*/ 49557 h 99113"/>
                  <a:gd name="connsiteX3" fmla="*/ 49557 w 99113"/>
                  <a:gd name="connsiteY3" fmla="*/ 0 h 99113"/>
                  <a:gd name="connsiteX4" fmla="*/ 99113 w 99113"/>
                  <a:gd name="connsiteY4" fmla="*/ 49557 h 99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113" h="99113">
                    <a:moveTo>
                      <a:pt x="99113" y="49557"/>
                    </a:moveTo>
                    <a:cubicBezTo>
                      <a:pt x="99113" y="76926"/>
                      <a:pt x="76926" y="99113"/>
                      <a:pt x="49557" y="99113"/>
                    </a:cubicBezTo>
                    <a:cubicBezTo>
                      <a:pt x="22187" y="99113"/>
                      <a:pt x="0" y="76926"/>
                      <a:pt x="0" y="49557"/>
                    </a:cubicBezTo>
                    <a:cubicBezTo>
                      <a:pt x="0" y="22187"/>
                      <a:pt x="22187" y="0"/>
                      <a:pt x="49557" y="0"/>
                    </a:cubicBezTo>
                    <a:cubicBezTo>
                      <a:pt x="76926" y="0"/>
                      <a:pt x="99113" y="22187"/>
                      <a:pt x="99113" y="495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C79D1730-3F0F-81BC-4DBF-79DD8F56EEF7}"/>
                  </a:ext>
                </a:extLst>
              </p:cNvPr>
              <p:cNvSpPr/>
              <p:nvPr/>
            </p:nvSpPr>
            <p:spPr>
              <a:xfrm>
                <a:off x="10876252" y="3953740"/>
                <a:ext cx="242824" cy="121412"/>
              </a:xfrm>
              <a:custGeom>
                <a:avLst/>
                <a:gdLst>
                  <a:gd name="connsiteX0" fmla="*/ 242825 w 242824"/>
                  <a:gd name="connsiteY0" fmla="*/ 121412 h 121412"/>
                  <a:gd name="connsiteX1" fmla="*/ 121412 w 242824"/>
                  <a:gd name="connsiteY1" fmla="*/ 0 h 121412"/>
                  <a:gd name="connsiteX2" fmla="*/ 0 w 242824"/>
                  <a:gd name="connsiteY2" fmla="*/ 121412 h 12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2824" h="121412">
                    <a:moveTo>
                      <a:pt x="242825" y="121412"/>
                    </a:moveTo>
                    <a:cubicBezTo>
                      <a:pt x="242825" y="54361"/>
                      <a:pt x="188464" y="0"/>
                      <a:pt x="121412" y="0"/>
                    </a:cubicBezTo>
                    <a:cubicBezTo>
                      <a:pt x="54361" y="0"/>
                      <a:pt x="0" y="54361"/>
                      <a:pt x="0" y="121412"/>
                    </a:cubicBezTo>
                  </a:path>
                </a:pathLst>
              </a:custGeom>
              <a:noFill/>
              <a:ln w="23266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DC3F95B4-A89C-906F-CFE5-58644B9B455D}"/>
                  </a:ext>
                </a:extLst>
              </p:cNvPr>
              <p:cNvSpPr/>
              <p:nvPr/>
            </p:nvSpPr>
            <p:spPr>
              <a:xfrm>
                <a:off x="10913400" y="4148395"/>
                <a:ext cx="168528" cy="74347"/>
              </a:xfrm>
              <a:custGeom>
                <a:avLst/>
                <a:gdLst>
                  <a:gd name="connsiteX0" fmla="*/ 143737 w 168528"/>
                  <a:gd name="connsiteY0" fmla="*/ 0 h 74347"/>
                  <a:gd name="connsiteX1" fmla="*/ 24791 w 168528"/>
                  <a:gd name="connsiteY1" fmla="*/ 0 h 74347"/>
                  <a:gd name="connsiteX2" fmla="*/ 0 w 168528"/>
                  <a:gd name="connsiteY2" fmla="*/ 74348 h 74347"/>
                  <a:gd name="connsiteX3" fmla="*/ 168528 w 168528"/>
                  <a:gd name="connsiteY3" fmla="*/ 74348 h 74347"/>
                  <a:gd name="connsiteX4" fmla="*/ 143737 w 168528"/>
                  <a:gd name="connsiteY4" fmla="*/ 0 h 743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528" h="74347">
                    <a:moveTo>
                      <a:pt x="143737" y="0"/>
                    </a:moveTo>
                    <a:lnTo>
                      <a:pt x="24791" y="0"/>
                    </a:lnTo>
                    <a:lnTo>
                      <a:pt x="0" y="74348"/>
                    </a:lnTo>
                    <a:lnTo>
                      <a:pt x="168528" y="74348"/>
                    </a:lnTo>
                    <a:lnTo>
                      <a:pt x="143737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34D065B1-5CF9-D2A7-6953-0967CF749AFC}"/>
                  </a:ext>
                </a:extLst>
              </p:cNvPr>
              <p:cNvSpPr/>
              <p:nvPr/>
            </p:nvSpPr>
            <p:spPr>
              <a:xfrm>
                <a:off x="11158871" y="4047869"/>
                <a:ext cx="56467" cy="56467"/>
              </a:xfrm>
              <a:custGeom>
                <a:avLst/>
                <a:gdLst>
                  <a:gd name="connsiteX0" fmla="*/ 56467 w 56467"/>
                  <a:gd name="connsiteY0" fmla="*/ 28234 h 56467"/>
                  <a:gd name="connsiteX1" fmla="*/ 28234 w 56467"/>
                  <a:gd name="connsiteY1" fmla="*/ 56467 h 56467"/>
                  <a:gd name="connsiteX2" fmla="*/ 0 w 56467"/>
                  <a:gd name="connsiteY2" fmla="*/ 28234 h 56467"/>
                  <a:gd name="connsiteX3" fmla="*/ 28234 w 56467"/>
                  <a:gd name="connsiteY3" fmla="*/ 0 h 56467"/>
                  <a:gd name="connsiteX4" fmla="*/ 56467 w 56467"/>
                  <a:gd name="connsiteY4" fmla="*/ 28234 h 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467" h="56467">
                    <a:moveTo>
                      <a:pt x="56467" y="28234"/>
                    </a:moveTo>
                    <a:cubicBezTo>
                      <a:pt x="56467" y="43827"/>
                      <a:pt x="43827" y="56467"/>
                      <a:pt x="28234" y="56467"/>
                    </a:cubicBezTo>
                    <a:cubicBezTo>
                      <a:pt x="12641" y="56467"/>
                      <a:pt x="0" y="43827"/>
                      <a:pt x="0" y="28234"/>
                    </a:cubicBezTo>
                    <a:cubicBezTo>
                      <a:pt x="0" y="12641"/>
                      <a:pt x="12641" y="0"/>
                      <a:pt x="28234" y="0"/>
                    </a:cubicBezTo>
                    <a:cubicBezTo>
                      <a:pt x="43827" y="0"/>
                      <a:pt x="56467" y="12641"/>
                      <a:pt x="56467" y="282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60" name="Freeform 59">
                <a:extLst>
                  <a:ext uri="{FF2B5EF4-FFF2-40B4-BE49-F238E27FC236}">
                    <a16:creationId xmlns:a16="http://schemas.microsoft.com/office/drawing/2014/main" id="{19971202-5993-801A-11AF-2B9EFCAEB5A6}"/>
                  </a:ext>
                </a:extLst>
              </p:cNvPr>
              <p:cNvSpPr/>
              <p:nvPr/>
            </p:nvSpPr>
            <p:spPr>
              <a:xfrm>
                <a:off x="11102198" y="3913432"/>
                <a:ext cx="56467" cy="56467"/>
              </a:xfrm>
              <a:custGeom>
                <a:avLst/>
                <a:gdLst>
                  <a:gd name="connsiteX0" fmla="*/ 56467 w 56467"/>
                  <a:gd name="connsiteY0" fmla="*/ 28234 h 56467"/>
                  <a:gd name="connsiteX1" fmla="*/ 28234 w 56467"/>
                  <a:gd name="connsiteY1" fmla="*/ 56467 h 56467"/>
                  <a:gd name="connsiteX2" fmla="*/ 0 w 56467"/>
                  <a:gd name="connsiteY2" fmla="*/ 28234 h 56467"/>
                  <a:gd name="connsiteX3" fmla="*/ 28234 w 56467"/>
                  <a:gd name="connsiteY3" fmla="*/ 0 h 56467"/>
                  <a:gd name="connsiteX4" fmla="*/ 56467 w 56467"/>
                  <a:gd name="connsiteY4" fmla="*/ 28234 h 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467" h="56467">
                    <a:moveTo>
                      <a:pt x="56467" y="28234"/>
                    </a:moveTo>
                    <a:cubicBezTo>
                      <a:pt x="56467" y="43827"/>
                      <a:pt x="43827" y="56467"/>
                      <a:pt x="28234" y="56467"/>
                    </a:cubicBezTo>
                    <a:cubicBezTo>
                      <a:pt x="12641" y="56467"/>
                      <a:pt x="0" y="43827"/>
                      <a:pt x="0" y="28234"/>
                    </a:cubicBezTo>
                    <a:cubicBezTo>
                      <a:pt x="0" y="12641"/>
                      <a:pt x="12641" y="0"/>
                      <a:pt x="28234" y="0"/>
                    </a:cubicBezTo>
                    <a:cubicBezTo>
                      <a:pt x="43827" y="0"/>
                      <a:pt x="56467" y="12641"/>
                      <a:pt x="56467" y="282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9B6FC6A3-E7EC-DA10-0049-67FBF2C283B4}"/>
                  </a:ext>
                </a:extLst>
              </p:cNvPr>
              <p:cNvSpPr/>
              <p:nvPr/>
            </p:nvSpPr>
            <p:spPr>
              <a:xfrm>
                <a:off x="10967067" y="3858429"/>
                <a:ext cx="56467" cy="56467"/>
              </a:xfrm>
              <a:custGeom>
                <a:avLst/>
                <a:gdLst>
                  <a:gd name="connsiteX0" fmla="*/ 56467 w 56467"/>
                  <a:gd name="connsiteY0" fmla="*/ 28234 h 56467"/>
                  <a:gd name="connsiteX1" fmla="*/ 28234 w 56467"/>
                  <a:gd name="connsiteY1" fmla="*/ 56467 h 56467"/>
                  <a:gd name="connsiteX2" fmla="*/ 0 w 56467"/>
                  <a:gd name="connsiteY2" fmla="*/ 28234 h 56467"/>
                  <a:gd name="connsiteX3" fmla="*/ 28234 w 56467"/>
                  <a:gd name="connsiteY3" fmla="*/ 0 h 56467"/>
                  <a:gd name="connsiteX4" fmla="*/ 56467 w 56467"/>
                  <a:gd name="connsiteY4" fmla="*/ 28234 h 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467" h="56467">
                    <a:moveTo>
                      <a:pt x="56467" y="28234"/>
                    </a:moveTo>
                    <a:cubicBezTo>
                      <a:pt x="56467" y="43827"/>
                      <a:pt x="43827" y="56467"/>
                      <a:pt x="28234" y="56467"/>
                    </a:cubicBezTo>
                    <a:cubicBezTo>
                      <a:pt x="12641" y="56467"/>
                      <a:pt x="0" y="43827"/>
                      <a:pt x="0" y="28234"/>
                    </a:cubicBezTo>
                    <a:cubicBezTo>
                      <a:pt x="0" y="12641"/>
                      <a:pt x="12641" y="0"/>
                      <a:pt x="28234" y="0"/>
                    </a:cubicBezTo>
                    <a:cubicBezTo>
                      <a:pt x="43827" y="0"/>
                      <a:pt x="56467" y="12641"/>
                      <a:pt x="56467" y="282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64" name="Freeform 63">
                <a:extLst>
                  <a:ext uri="{FF2B5EF4-FFF2-40B4-BE49-F238E27FC236}">
                    <a16:creationId xmlns:a16="http://schemas.microsoft.com/office/drawing/2014/main" id="{CA42BD18-B603-2678-7D37-6041CDB82483}"/>
                  </a:ext>
                </a:extLst>
              </p:cNvPr>
              <p:cNvSpPr/>
              <p:nvPr/>
            </p:nvSpPr>
            <p:spPr>
              <a:xfrm>
                <a:off x="10995301" y="3887845"/>
                <a:ext cx="2569" cy="69672"/>
              </a:xfrm>
              <a:custGeom>
                <a:avLst/>
                <a:gdLst>
                  <a:gd name="connsiteX0" fmla="*/ 0 w 2569"/>
                  <a:gd name="connsiteY0" fmla="*/ 0 h 69672"/>
                  <a:gd name="connsiteX1" fmla="*/ 0 w 2569"/>
                  <a:gd name="connsiteY1" fmla="*/ 69672 h 69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69" h="69672">
                    <a:moveTo>
                      <a:pt x="0" y="0"/>
                    </a:moveTo>
                    <a:lnTo>
                      <a:pt x="0" y="69672"/>
                    </a:lnTo>
                  </a:path>
                </a:pathLst>
              </a:custGeom>
              <a:ln w="23266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D707295A-E4FE-F906-4091-E28304BC90C8}"/>
                  </a:ext>
                </a:extLst>
              </p:cNvPr>
              <p:cNvSpPr/>
              <p:nvPr/>
            </p:nvSpPr>
            <p:spPr>
              <a:xfrm>
                <a:off x="11084703" y="3944337"/>
                <a:ext cx="47090" cy="47398"/>
              </a:xfrm>
              <a:custGeom>
                <a:avLst/>
                <a:gdLst>
                  <a:gd name="connsiteX0" fmla="*/ 47090 w 47090"/>
                  <a:gd name="connsiteY0" fmla="*/ 0 h 47398"/>
                  <a:gd name="connsiteX1" fmla="*/ 0 w 47090"/>
                  <a:gd name="connsiteY1" fmla="*/ 47399 h 47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090" h="47398">
                    <a:moveTo>
                      <a:pt x="47090" y="0"/>
                    </a:moveTo>
                    <a:lnTo>
                      <a:pt x="0" y="47399"/>
                    </a:lnTo>
                  </a:path>
                </a:pathLst>
              </a:custGeom>
              <a:ln w="23266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68" name="Freeform 67">
                <a:extLst>
                  <a:ext uri="{FF2B5EF4-FFF2-40B4-BE49-F238E27FC236}">
                    <a16:creationId xmlns:a16="http://schemas.microsoft.com/office/drawing/2014/main" id="{7AEF9A94-128E-1839-0091-201D3DFED8E1}"/>
                  </a:ext>
                </a:extLst>
              </p:cNvPr>
              <p:cNvSpPr/>
              <p:nvPr/>
            </p:nvSpPr>
            <p:spPr>
              <a:xfrm>
                <a:off x="11107311" y="4078466"/>
                <a:ext cx="87989" cy="2569"/>
              </a:xfrm>
              <a:custGeom>
                <a:avLst/>
                <a:gdLst>
                  <a:gd name="connsiteX0" fmla="*/ 87989 w 87989"/>
                  <a:gd name="connsiteY0" fmla="*/ 0 h 2569"/>
                  <a:gd name="connsiteX1" fmla="*/ 0 w 87989"/>
                  <a:gd name="connsiteY1" fmla="*/ 0 h 2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7989" h="2569">
                    <a:moveTo>
                      <a:pt x="87989" y="0"/>
                    </a:moveTo>
                    <a:lnTo>
                      <a:pt x="0" y="0"/>
                    </a:lnTo>
                  </a:path>
                </a:pathLst>
              </a:custGeom>
              <a:ln w="23266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70" name="Freeform 69">
                <a:extLst>
                  <a:ext uri="{FF2B5EF4-FFF2-40B4-BE49-F238E27FC236}">
                    <a16:creationId xmlns:a16="http://schemas.microsoft.com/office/drawing/2014/main" id="{01C7F717-D187-682C-40B3-1C3634435DED}"/>
                  </a:ext>
                </a:extLst>
              </p:cNvPr>
              <p:cNvSpPr/>
              <p:nvPr/>
            </p:nvSpPr>
            <p:spPr>
              <a:xfrm>
                <a:off x="10779991" y="4047869"/>
                <a:ext cx="56467" cy="56467"/>
              </a:xfrm>
              <a:custGeom>
                <a:avLst/>
                <a:gdLst>
                  <a:gd name="connsiteX0" fmla="*/ 56467 w 56467"/>
                  <a:gd name="connsiteY0" fmla="*/ 28234 h 56467"/>
                  <a:gd name="connsiteX1" fmla="*/ 28234 w 56467"/>
                  <a:gd name="connsiteY1" fmla="*/ 56467 h 56467"/>
                  <a:gd name="connsiteX2" fmla="*/ 0 w 56467"/>
                  <a:gd name="connsiteY2" fmla="*/ 28234 h 56467"/>
                  <a:gd name="connsiteX3" fmla="*/ 28234 w 56467"/>
                  <a:gd name="connsiteY3" fmla="*/ 0 h 56467"/>
                  <a:gd name="connsiteX4" fmla="*/ 56467 w 56467"/>
                  <a:gd name="connsiteY4" fmla="*/ 28234 h 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467" h="56467">
                    <a:moveTo>
                      <a:pt x="56467" y="28234"/>
                    </a:moveTo>
                    <a:cubicBezTo>
                      <a:pt x="56467" y="43827"/>
                      <a:pt x="43827" y="56467"/>
                      <a:pt x="28234" y="56467"/>
                    </a:cubicBezTo>
                    <a:cubicBezTo>
                      <a:pt x="12641" y="56467"/>
                      <a:pt x="0" y="43827"/>
                      <a:pt x="0" y="28234"/>
                    </a:cubicBezTo>
                    <a:cubicBezTo>
                      <a:pt x="0" y="12641"/>
                      <a:pt x="12641" y="0"/>
                      <a:pt x="28234" y="0"/>
                    </a:cubicBezTo>
                    <a:cubicBezTo>
                      <a:pt x="43827" y="0"/>
                      <a:pt x="56467" y="12641"/>
                      <a:pt x="56467" y="282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72" name="Freeform 71">
                <a:extLst>
                  <a:ext uri="{FF2B5EF4-FFF2-40B4-BE49-F238E27FC236}">
                    <a16:creationId xmlns:a16="http://schemas.microsoft.com/office/drawing/2014/main" id="{AA9E2037-5E7B-7078-9C3D-85B10DBEEAA4}"/>
                  </a:ext>
                </a:extLst>
              </p:cNvPr>
              <p:cNvSpPr/>
              <p:nvPr/>
            </p:nvSpPr>
            <p:spPr>
              <a:xfrm>
                <a:off x="10836664" y="3913432"/>
                <a:ext cx="56467" cy="56467"/>
              </a:xfrm>
              <a:custGeom>
                <a:avLst/>
                <a:gdLst>
                  <a:gd name="connsiteX0" fmla="*/ 56467 w 56467"/>
                  <a:gd name="connsiteY0" fmla="*/ 28234 h 56467"/>
                  <a:gd name="connsiteX1" fmla="*/ 28234 w 56467"/>
                  <a:gd name="connsiteY1" fmla="*/ 56467 h 56467"/>
                  <a:gd name="connsiteX2" fmla="*/ 0 w 56467"/>
                  <a:gd name="connsiteY2" fmla="*/ 28234 h 56467"/>
                  <a:gd name="connsiteX3" fmla="*/ 28234 w 56467"/>
                  <a:gd name="connsiteY3" fmla="*/ 0 h 56467"/>
                  <a:gd name="connsiteX4" fmla="*/ 56467 w 56467"/>
                  <a:gd name="connsiteY4" fmla="*/ 28234 h 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467" h="56467">
                    <a:moveTo>
                      <a:pt x="56467" y="28234"/>
                    </a:moveTo>
                    <a:cubicBezTo>
                      <a:pt x="56467" y="43827"/>
                      <a:pt x="43827" y="56467"/>
                      <a:pt x="28234" y="56467"/>
                    </a:cubicBezTo>
                    <a:cubicBezTo>
                      <a:pt x="12641" y="56467"/>
                      <a:pt x="0" y="43827"/>
                      <a:pt x="0" y="28234"/>
                    </a:cubicBezTo>
                    <a:cubicBezTo>
                      <a:pt x="0" y="12641"/>
                      <a:pt x="12641" y="0"/>
                      <a:pt x="28234" y="0"/>
                    </a:cubicBezTo>
                    <a:cubicBezTo>
                      <a:pt x="43827" y="0"/>
                      <a:pt x="56467" y="12641"/>
                      <a:pt x="56467" y="2823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74" name="Freeform 73">
                <a:extLst>
                  <a:ext uri="{FF2B5EF4-FFF2-40B4-BE49-F238E27FC236}">
                    <a16:creationId xmlns:a16="http://schemas.microsoft.com/office/drawing/2014/main" id="{1BD071B7-DFE9-F4B2-95A2-8F678AF8F81E}"/>
                  </a:ext>
                </a:extLst>
              </p:cNvPr>
              <p:cNvSpPr/>
              <p:nvPr/>
            </p:nvSpPr>
            <p:spPr>
              <a:xfrm>
                <a:off x="10863536" y="3944337"/>
                <a:ext cx="47090" cy="47398"/>
              </a:xfrm>
              <a:custGeom>
                <a:avLst/>
                <a:gdLst>
                  <a:gd name="connsiteX0" fmla="*/ 0 w 47090"/>
                  <a:gd name="connsiteY0" fmla="*/ 0 h 47398"/>
                  <a:gd name="connsiteX1" fmla="*/ 47090 w 47090"/>
                  <a:gd name="connsiteY1" fmla="*/ 47399 h 47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090" h="47398">
                    <a:moveTo>
                      <a:pt x="0" y="0"/>
                    </a:moveTo>
                    <a:lnTo>
                      <a:pt x="47090" y="47399"/>
                    </a:lnTo>
                  </a:path>
                </a:pathLst>
              </a:custGeom>
              <a:ln w="23266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76" name="Freeform 75">
                <a:extLst>
                  <a:ext uri="{FF2B5EF4-FFF2-40B4-BE49-F238E27FC236}">
                    <a16:creationId xmlns:a16="http://schemas.microsoft.com/office/drawing/2014/main" id="{F0E1D996-B535-42FD-F114-892BBD0AB8E1}"/>
                  </a:ext>
                </a:extLst>
              </p:cNvPr>
              <p:cNvSpPr/>
              <p:nvPr/>
            </p:nvSpPr>
            <p:spPr>
              <a:xfrm>
                <a:off x="10800209" y="4078466"/>
                <a:ext cx="87860" cy="2569"/>
              </a:xfrm>
              <a:custGeom>
                <a:avLst/>
                <a:gdLst>
                  <a:gd name="connsiteX0" fmla="*/ 0 w 87860"/>
                  <a:gd name="connsiteY0" fmla="*/ 0 h 2569"/>
                  <a:gd name="connsiteX1" fmla="*/ 87861 w 87860"/>
                  <a:gd name="connsiteY1" fmla="*/ 0 h 2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7860" h="2569">
                    <a:moveTo>
                      <a:pt x="0" y="0"/>
                    </a:moveTo>
                    <a:lnTo>
                      <a:pt x="87861" y="0"/>
                    </a:lnTo>
                  </a:path>
                </a:pathLst>
              </a:custGeom>
              <a:ln w="23266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</p:grpSp>
      </p:grpSp>
      <p:grpSp>
        <p:nvGrpSpPr>
          <p:cNvPr id="348" name="Group 347">
            <a:extLst>
              <a:ext uri="{FF2B5EF4-FFF2-40B4-BE49-F238E27FC236}">
                <a16:creationId xmlns:a16="http://schemas.microsoft.com/office/drawing/2014/main" id="{88E6C208-E570-6A8B-CE33-F059220FEAA6}"/>
              </a:ext>
            </a:extLst>
          </p:cNvPr>
          <p:cNvGrpSpPr/>
          <p:nvPr/>
        </p:nvGrpSpPr>
        <p:grpSpPr>
          <a:xfrm>
            <a:off x="10852629" y="2644168"/>
            <a:ext cx="529219" cy="529219"/>
            <a:chOff x="10706973" y="2604518"/>
            <a:chExt cx="529219" cy="529219"/>
          </a:xfrm>
        </p:grpSpPr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B0027D86-6A76-560B-0EBC-D031E51D1905}"/>
                </a:ext>
              </a:extLst>
            </p:cNvPr>
            <p:cNvSpPr/>
            <p:nvPr/>
          </p:nvSpPr>
          <p:spPr>
            <a:xfrm>
              <a:off x="10706973" y="26045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218AF46D-7C9B-A961-CBBE-CE1949F0075F}"/>
                </a:ext>
              </a:extLst>
            </p:cNvPr>
            <p:cNvSpPr/>
            <p:nvPr/>
          </p:nvSpPr>
          <p:spPr>
            <a:xfrm>
              <a:off x="10823581" y="2713855"/>
              <a:ext cx="296003" cy="310569"/>
            </a:xfrm>
            <a:custGeom>
              <a:avLst/>
              <a:gdLst>
                <a:gd name="connsiteX0" fmla="*/ 63095 w 296003"/>
                <a:gd name="connsiteY0" fmla="*/ 77636 h 310569"/>
                <a:gd name="connsiteX1" fmla="*/ 101913 w 296003"/>
                <a:gd name="connsiteY1" fmla="*/ 38818 h 310569"/>
                <a:gd name="connsiteX2" fmla="*/ 63095 w 296003"/>
                <a:gd name="connsiteY2" fmla="*/ 0 h 310569"/>
                <a:gd name="connsiteX3" fmla="*/ 24277 w 296003"/>
                <a:gd name="connsiteY3" fmla="*/ 38818 h 310569"/>
                <a:gd name="connsiteX4" fmla="*/ 63095 w 296003"/>
                <a:gd name="connsiteY4" fmla="*/ 77636 h 310569"/>
                <a:gd name="connsiteX5" fmla="*/ 92202 w 296003"/>
                <a:gd name="connsiteY5" fmla="*/ 106743 h 310569"/>
                <a:gd name="connsiteX6" fmla="*/ 93179 w 296003"/>
                <a:gd name="connsiteY6" fmla="*/ 97032 h 310569"/>
                <a:gd name="connsiteX7" fmla="*/ 4855 w 296003"/>
                <a:gd name="connsiteY7" fmla="*/ 97032 h 310569"/>
                <a:gd name="connsiteX8" fmla="*/ 0 w 296003"/>
                <a:gd name="connsiteY8" fmla="*/ 213486 h 310569"/>
                <a:gd name="connsiteX9" fmla="*/ 24252 w 296003"/>
                <a:gd name="connsiteY9" fmla="*/ 213486 h 310569"/>
                <a:gd name="connsiteX10" fmla="*/ 24252 w 296003"/>
                <a:gd name="connsiteY10" fmla="*/ 310544 h 310569"/>
                <a:gd name="connsiteX11" fmla="*/ 92177 w 296003"/>
                <a:gd name="connsiteY11" fmla="*/ 310544 h 310569"/>
                <a:gd name="connsiteX12" fmla="*/ 92177 w 296003"/>
                <a:gd name="connsiteY12" fmla="*/ 271726 h 310569"/>
                <a:gd name="connsiteX13" fmla="*/ 72755 w 296003"/>
                <a:gd name="connsiteY13" fmla="*/ 271726 h 310569"/>
                <a:gd name="connsiteX14" fmla="*/ 72755 w 296003"/>
                <a:gd name="connsiteY14" fmla="*/ 135850 h 310569"/>
                <a:gd name="connsiteX15" fmla="*/ 101862 w 296003"/>
                <a:gd name="connsiteY15" fmla="*/ 135850 h 310569"/>
                <a:gd name="connsiteX16" fmla="*/ 92151 w 296003"/>
                <a:gd name="connsiteY16" fmla="*/ 106743 h 310569"/>
                <a:gd name="connsiteX17" fmla="*/ 189260 w 296003"/>
                <a:gd name="connsiteY17" fmla="*/ 271726 h 310569"/>
                <a:gd name="connsiteX18" fmla="*/ 189260 w 296003"/>
                <a:gd name="connsiteY18" fmla="*/ 310544 h 310569"/>
                <a:gd name="connsiteX19" fmla="*/ 257185 w 296003"/>
                <a:gd name="connsiteY19" fmla="*/ 310544 h 310569"/>
                <a:gd name="connsiteX20" fmla="*/ 257185 w 296003"/>
                <a:gd name="connsiteY20" fmla="*/ 232908 h 310569"/>
                <a:gd name="connsiteX21" fmla="*/ 296003 w 296003"/>
                <a:gd name="connsiteY21" fmla="*/ 232908 h 310569"/>
                <a:gd name="connsiteX22" fmla="*/ 257185 w 296003"/>
                <a:gd name="connsiteY22" fmla="*/ 97032 h 310569"/>
                <a:gd name="connsiteX23" fmla="*/ 188284 w 296003"/>
                <a:gd name="connsiteY23" fmla="*/ 97032 h 310569"/>
                <a:gd name="connsiteX24" fmla="*/ 189260 w 296003"/>
                <a:gd name="connsiteY24" fmla="*/ 106743 h 310569"/>
                <a:gd name="connsiteX25" fmla="*/ 179549 w 296003"/>
                <a:gd name="connsiteY25" fmla="*/ 135850 h 310569"/>
                <a:gd name="connsiteX26" fmla="*/ 208657 w 296003"/>
                <a:gd name="connsiteY26" fmla="*/ 135850 h 310569"/>
                <a:gd name="connsiteX27" fmla="*/ 208657 w 296003"/>
                <a:gd name="connsiteY27" fmla="*/ 271726 h 310569"/>
                <a:gd name="connsiteX28" fmla="*/ 189235 w 296003"/>
                <a:gd name="connsiteY28" fmla="*/ 271726 h 310569"/>
                <a:gd name="connsiteX29" fmla="*/ 218367 w 296003"/>
                <a:gd name="connsiteY29" fmla="*/ 77636 h 310569"/>
                <a:gd name="connsiteX30" fmla="*/ 257185 w 296003"/>
                <a:gd name="connsiteY30" fmla="*/ 38818 h 310569"/>
                <a:gd name="connsiteX31" fmla="*/ 218367 w 296003"/>
                <a:gd name="connsiteY31" fmla="*/ 0 h 310569"/>
                <a:gd name="connsiteX32" fmla="*/ 179549 w 296003"/>
                <a:gd name="connsiteY32" fmla="*/ 38818 h 310569"/>
                <a:gd name="connsiteX33" fmla="*/ 218367 w 296003"/>
                <a:gd name="connsiteY33" fmla="*/ 77636 h 310569"/>
                <a:gd name="connsiteX34" fmla="*/ 140731 w 296003"/>
                <a:gd name="connsiteY34" fmla="*/ 135876 h 310569"/>
                <a:gd name="connsiteX35" fmla="*/ 169838 w 296003"/>
                <a:gd name="connsiteY35" fmla="*/ 106769 h 310569"/>
                <a:gd name="connsiteX36" fmla="*/ 140731 w 296003"/>
                <a:gd name="connsiteY36" fmla="*/ 77662 h 310569"/>
                <a:gd name="connsiteX37" fmla="*/ 111624 w 296003"/>
                <a:gd name="connsiteY37" fmla="*/ 106769 h 310569"/>
                <a:gd name="connsiteX38" fmla="*/ 140731 w 296003"/>
                <a:gd name="connsiteY38" fmla="*/ 135876 h 310569"/>
                <a:gd name="connsiteX39" fmla="*/ 189260 w 296003"/>
                <a:gd name="connsiteY39" fmla="*/ 252330 h 310569"/>
                <a:gd name="connsiteX40" fmla="*/ 189260 w 296003"/>
                <a:gd name="connsiteY40" fmla="*/ 155272 h 310569"/>
                <a:gd name="connsiteX41" fmla="*/ 92202 w 296003"/>
                <a:gd name="connsiteY41" fmla="*/ 155272 h 310569"/>
                <a:gd name="connsiteX42" fmla="*/ 92202 w 296003"/>
                <a:gd name="connsiteY42" fmla="*/ 252330 h 310569"/>
                <a:gd name="connsiteX43" fmla="*/ 111624 w 296003"/>
                <a:gd name="connsiteY43" fmla="*/ 252330 h 310569"/>
                <a:gd name="connsiteX44" fmla="*/ 111624 w 296003"/>
                <a:gd name="connsiteY44" fmla="*/ 310570 h 310569"/>
                <a:gd name="connsiteX45" fmla="*/ 169864 w 296003"/>
                <a:gd name="connsiteY45" fmla="*/ 310570 h 310569"/>
                <a:gd name="connsiteX46" fmla="*/ 169864 w 296003"/>
                <a:gd name="connsiteY46" fmla="*/ 252330 h 310569"/>
                <a:gd name="connsiteX47" fmla="*/ 189286 w 296003"/>
                <a:gd name="connsiteY47" fmla="*/ 252330 h 310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296003" h="310569">
                  <a:moveTo>
                    <a:pt x="63095" y="77636"/>
                  </a:moveTo>
                  <a:cubicBezTo>
                    <a:pt x="84547" y="77636"/>
                    <a:pt x="101913" y="60244"/>
                    <a:pt x="101913" y="38818"/>
                  </a:cubicBezTo>
                  <a:cubicBezTo>
                    <a:pt x="101913" y="17392"/>
                    <a:pt x="84521" y="0"/>
                    <a:pt x="63095" y="0"/>
                  </a:cubicBezTo>
                  <a:cubicBezTo>
                    <a:pt x="41670" y="0"/>
                    <a:pt x="24277" y="17392"/>
                    <a:pt x="24277" y="38818"/>
                  </a:cubicBezTo>
                  <a:cubicBezTo>
                    <a:pt x="24277" y="60244"/>
                    <a:pt x="41670" y="77636"/>
                    <a:pt x="63095" y="77636"/>
                  </a:cubicBezTo>
                  <a:close/>
                  <a:moveTo>
                    <a:pt x="92202" y="106743"/>
                  </a:moveTo>
                  <a:cubicBezTo>
                    <a:pt x="92202" y="103403"/>
                    <a:pt x="92562" y="100192"/>
                    <a:pt x="93179" y="97032"/>
                  </a:cubicBezTo>
                  <a:lnTo>
                    <a:pt x="4855" y="97032"/>
                  </a:lnTo>
                  <a:lnTo>
                    <a:pt x="0" y="213486"/>
                  </a:lnTo>
                  <a:lnTo>
                    <a:pt x="24252" y="213486"/>
                  </a:lnTo>
                  <a:lnTo>
                    <a:pt x="24252" y="310544"/>
                  </a:lnTo>
                  <a:lnTo>
                    <a:pt x="92177" y="310544"/>
                  </a:lnTo>
                  <a:lnTo>
                    <a:pt x="92177" y="271726"/>
                  </a:lnTo>
                  <a:lnTo>
                    <a:pt x="72755" y="271726"/>
                  </a:lnTo>
                  <a:lnTo>
                    <a:pt x="72755" y="135850"/>
                  </a:lnTo>
                  <a:lnTo>
                    <a:pt x="101862" y="135850"/>
                  </a:lnTo>
                  <a:cubicBezTo>
                    <a:pt x="95799" y="127732"/>
                    <a:pt x="92151" y="117662"/>
                    <a:pt x="92151" y="106743"/>
                  </a:cubicBezTo>
                  <a:close/>
                  <a:moveTo>
                    <a:pt x="189260" y="271726"/>
                  </a:moveTo>
                  <a:lnTo>
                    <a:pt x="189260" y="310544"/>
                  </a:lnTo>
                  <a:lnTo>
                    <a:pt x="257185" y="310544"/>
                  </a:lnTo>
                  <a:lnTo>
                    <a:pt x="257185" y="232908"/>
                  </a:lnTo>
                  <a:lnTo>
                    <a:pt x="296003" y="232908"/>
                  </a:lnTo>
                  <a:lnTo>
                    <a:pt x="257185" y="97032"/>
                  </a:lnTo>
                  <a:lnTo>
                    <a:pt x="188284" y="97032"/>
                  </a:lnTo>
                  <a:cubicBezTo>
                    <a:pt x="188901" y="100192"/>
                    <a:pt x="189260" y="103403"/>
                    <a:pt x="189260" y="106743"/>
                  </a:cubicBezTo>
                  <a:cubicBezTo>
                    <a:pt x="189260" y="117662"/>
                    <a:pt x="185612" y="127732"/>
                    <a:pt x="179549" y="135850"/>
                  </a:cubicBezTo>
                  <a:lnTo>
                    <a:pt x="208657" y="135850"/>
                  </a:lnTo>
                  <a:lnTo>
                    <a:pt x="208657" y="271726"/>
                  </a:lnTo>
                  <a:lnTo>
                    <a:pt x="189235" y="271726"/>
                  </a:lnTo>
                  <a:close/>
                  <a:moveTo>
                    <a:pt x="218367" y="77636"/>
                  </a:moveTo>
                  <a:cubicBezTo>
                    <a:pt x="239819" y="77636"/>
                    <a:pt x="257185" y="60244"/>
                    <a:pt x="257185" y="38818"/>
                  </a:cubicBezTo>
                  <a:cubicBezTo>
                    <a:pt x="257185" y="17392"/>
                    <a:pt x="239793" y="0"/>
                    <a:pt x="218367" y="0"/>
                  </a:cubicBezTo>
                  <a:cubicBezTo>
                    <a:pt x="196942" y="0"/>
                    <a:pt x="179549" y="17392"/>
                    <a:pt x="179549" y="38818"/>
                  </a:cubicBezTo>
                  <a:cubicBezTo>
                    <a:pt x="179549" y="60244"/>
                    <a:pt x="196942" y="77636"/>
                    <a:pt x="218367" y="77636"/>
                  </a:cubicBezTo>
                  <a:close/>
                  <a:moveTo>
                    <a:pt x="140731" y="135876"/>
                  </a:moveTo>
                  <a:cubicBezTo>
                    <a:pt x="156814" y="135876"/>
                    <a:pt x="169838" y="122851"/>
                    <a:pt x="169838" y="106769"/>
                  </a:cubicBezTo>
                  <a:cubicBezTo>
                    <a:pt x="169838" y="90687"/>
                    <a:pt x="156814" y="77662"/>
                    <a:pt x="140731" y="77662"/>
                  </a:cubicBezTo>
                  <a:cubicBezTo>
                    <a:pt x="124649" y="77662"/>
                    <a:pt x="111624" y="90687"/>
                    <a:pt x="111624" y="106769"/>
                  </a:cubicBezTo>
                  <a:cubicBezTo>
                    <a:pt x="111624" y="122851"/>
                    <a:pt x="124649" y="135876"/>
                    <a:pt x="140731" y="135876"/>
                  </a:cubicBezTo>
                  <a:close/>
                  <a:moveTo>
                    <a:pt x="189260" y="252330"/>
                  </a:moveTo>
                  <a:lnTo>
                    <a:pt x="189260" y="155272"/>
                  </a:lnTo>
                  <a:lnTo>
                    <a:pt x="92202" y="155272"/>
                  </a:lnTo>
                  <a:lnTo>
                    <a:pt x="92202" y="252330"/>
                  </a:lnTo>
                  <a:lnTo>
                    <a:pt x="111624" y="252330"/>
                  </a:lnTo>
                  <a:lnTo>
                    <a:pt x="111624" y="310570"/>
                  </a:lnTo>
                  <a:lnTo>
                    <a:pt x="169864" y="310570"/>
                  </a:lnTo>
                  <a:lnTo>
                    <a:pt x="169864" y="252330"/>
                  </a:lnTo>
                  <a:lnTo>
                    <a:pt x="189286" y="252330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49" name="Group 348">
            <a:extLst>
              <a:ext uri="{FF2B5EF4-FFF2-40B4-BE49-F238E27FC236}">
                <a16:creationId xmlns:a16="http://schemas.microsoft.com/office/drawing/2014/main" id="{3651818B-C555-E001-FCB5-5E69F1E93102}"/>
              </a:ext>
            </a:extLst>
          </p:cNvPr>
          <p:cNvGrpSpPr/>
          <p:nvPr/>
        </p:nvGrpSpPr>
        <p:grpSpPr>
          <a:xfrm>
            <a:off x="9712050" y="5044092"/>
            <a:ext cx="529219" cy="529219"/>
            <a:chOff x="10447072" y="5004442"/>
            <a:chExt cx="529219" cy="529219"/>
          </a:xfrm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A1FF1F09-E860-7486-B189-607EFC3133F9}"/>
                </a:ext>
              </a:extLst>
            </p:cNvPr>
            <p:cNvSpPr/>
            <p:nvPr/>
          </p:nvSpPr>
          <p:spPr>
            <a:xfrm>
              <a:off x="10447072" y="5004442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840A42F6-4F87-9BDF-F4A1-858E54EE2B6C}"/>
                </a:ext>
              </a:extLst>
            </p:cNvPr>
            <p:cNvSpPr/>
            <p:nvPr/>
          </p:nvSpPr>
          <p:spPr>
            <a:xfrm>
              <a:off x="10529229" y="5138519"/>
              <a:ext cx="364802" cy="291867"/>
            </a:xfrm>
            <a:custGeom>
              <a:avLst/>
              <a:gdLst>
                <a:gd name="connsiteX0" fmla="*/ 256081 w 364802"/>
                <a:gd name="connsiteY0" fmla="*/ 169761 h 291867"/>
                <a:gd name="connsiteX1" fmla="*/ 228027 w 364802"/>
                <a:gd name="connsiteY1" fmla="*/ 218907 h 291867"/>
                <a:gd name="connsiteX2" fmla="*/ 136826 w 364802"/>
                <a:gd name="connsiteY2" fmla="*/ 218907 h 291867"/>
                <a:gd name="connsiteX3" fmla="*/ 108773 w 364802"/>
                <a:gd name="connsiteY3" fmla="*/ 169761 h 291867"/>
                <a:gd name="connsiteX4" fmla="*/ 108773 w 364802"/>
                <a:gd name="connsiteY4" fmla="*/ 169761 h 291867"/>
                <a:gd name="connsiteX5" fmla="*/ 99987 w 364802"/>
                <a:gd name="connsiteY5" fmla="*/ 157559 h 291867"/>
                <a:gd name="connsiteX6" fmla="*/ 82080 w 364802"/>
                <a:gd name="connsiteY6" fmla="*/ 100321 h 291867"/>
                <a:gd name="connsiteX7" fmla="*/ 182401 w 364802"/>
                <a:gd name="connsiteY7" fmla="*/ 0 h 291867"/>
                <a:gd name="connsiteX8" fmla="*/ 282722 w 364802"/>
                <a:gd name="connsiteY8" fmla="*/ 100321 h 291867"/>
                <a:gd name="connsiteX9" fmla="*/ 264815 w 364802"/>
                <a:gd name="connsiteY9" fmla="*/ 157481 h 291867"/>
                <a:gd name="connsiteX10" fmla="*/ 256029 w 364802"/>
                <a:gd name="connsiteY10" fmla="*/ 169684 h 291867"/>
                <a:gd name="connsiteX11" fmla="*/ 256029 w 364802"/>
                <a:gd name="connsiteY11" fmla="*/ 169684 h 291867"/>
                <a:gd name="connsiteX12" fmla="*/ 256029 w 364802"/>
                <a:gd name="connsiteY12" fmla="*/ 169736 h 291867"/>
                <a:gd name="connsiteX13" fmla="*/ 136826 w 364802"/>
                <a:gd name="connsiteY13" fmla="*/ 291867 h 291867"/>
                <a:gd name="connsiteX14" fmla="*/ 136826 w 364802"/>
                <a:gd name="connsiteY14" fmla="*/ 237147 h 291867"/>
                <a:gd name="connsiteX15" fmla="*/ 228027 w 364802"/>
                <a:gd name="connsiteY15" fmla="*/ 237147 h 291867"/>
                <a:gd name="connsiteX16" fmla="*/ 228027 w 364802"/>
                <a:gd name="connsiteY16" fmla="*/ 291867 h 291867"/>
                <a:gd name="connsiteX17" fmla="*/ 136826 w 364802"/>
                <a:gd name="connsiteY17" fmla="*/ 291867 h 291867"/>
                <a:gd name="connsiteX18" fmla="*/ 182427 w 364802"/>
                <a:gd name="connsiteY18" fmla="*/ 54746 h 291867"/>
                <a:gd name="connsiteX19" fmla="*/ 182427 w 364802"/>
                <a:gd name="connsiteY19" fmla="*/ 36506 h 291867"/>
                <a:gd name="connsiteX20" fmla="*/ 118586 w 364802"/>
                <a:gd name="connsiteY20" fmla="*/ 100346 h 291867"/>
                <a:gd name="connsiteX21" fmla="*/ 136826 w 364802"/>
                <a:gd name="connsiteY21" fmla="*/ 100346 h 291867"/>
                <a:gd name="connsiteX22" fmla="*/ 182427 w 364802"/>
                <a:gd name="connsiteY22" fmla="*/ 54746 h 291867"/>
                <a:gd name="connsiteX23" fmla="*/ 49788 w 364802"/>
                <a:gd name="connsiteY23" fmla="*/ 9146 h 291867"/>
                <a:gd name="connsiteX24" fmla="*/ 53205 w 364802"/>
                <a:gd name="connsiteY24" fmla="*/ 11432 h 291867"/>
                <a:gd name="connsiteX25" fmla="*/ 66898 w 364802"/>
                <a:gd name="connsiteY25" fmla="*/ 20552 h 291867"/>
                <a:gd name="connsiteX26" fmla="*/ 78304 w 364802"/>
                <a:gd name="connsiteY26" fmla="*/ 28131 h 291867"/>
                <a:gd name="connsiteX27" fmla="*/ 63147 w 364802"/>
                <a:gd name="connsiteY27" fmla="*/ 50944 h 291867"/>
                <a:gd name="connsiteX28" fmla="*/ 51740 w 364802"/>
                <a:gd name="connsiteY28" fmla="*/ 43365 h 291867"/>
                <a:gd name="connsiteX29" fmla="*/ 38047 w 364802"/>
                <a:gd name="connsiteY29" fmla="*/ 34245 h 291867"/>
                <a:gd name="connsiteX30" fmla="*/ 34631 w 364802"/>
                <a:gd name="connsiteY30" fmla="*/ 31959 h 291867"/>
                <a:gd name="connsiteX31" fmla="*/ 23224 w 364802"/>
                <a:gd name="connsiteY31" fmla="*/ 24380 h 291867"/>
                <a:gd name="connsiteX32" fmla="*/ 38381 w 364802"/>
                <a:gd name="connsiteY32" fmla="*/ 1567 h 291867"/>
                <a:gd name="connsiteX33" fmla="*/ 49788 w 364802"/>
                <a:gd name="connsiteY33" fmla="*/ 9146 h 291867"/>
                <a:gd name="connsiteX34" fmla="*/ 330223 w 364802"/>
                <a:gd name="connsiteY34" fmla="*/ 31959 h 291867"/>
                <a:gd name="connsiteX35" fmla="*/ 326806 w 364802"/>
                <a:gd name="connsiteY35" fmla="*/ 34245 h 291867"/>
                <a:gd name="connsiteX36" fmla="*/ 313139 w 364802"/>
                <a:gd name="connsiteY36" fmla="*/ 43365 h 291867"/>
                <a:gd name="connsiteX37" fmla="*/ 301732 w 364802"/>
                <a:gd name="connsiteY37" fmla="*/ 50944 h 291867"/>
                <a:gd name="connsiteX38" fmla="*/ 286575 w 364802"/>
                <a:gd name="connsiteY38" fmla="*/ 28131 h 291867"/>
                <a:gd name="connsiteX39" fmla="*/ 297982 w 364802"/>
                <a:gd name="connsiteY39" fmla="*/ 20552 h 291867"/>
                <a:gd name="connsiteX40" fmla="*/ 311675 w 364802"/>
                <a:gd name="connsiteY40" fmla="*/ 11432 h 291867"/>
                <a:gd name="connsiteX41" fmla="*/ 315091 w 364802"/>
                <a:gd name="connsiteY41" fmla="*/ 9146 h 291867"/>
                <a:gd name="connsiteX42" fmla="*/ 326498 w 364802"/>
                <a:gd name="connsiteY42" fmla="*/ 1567 h 291867"/>
                <a:gd name="connsiteX43" fmla="*/ 341655 w 364802"/>
                <a:gd name="connsiteY43" fmla="*/ 24303 h 291867"/>
                <a:gd name="connsiteX44" fmla="*/ 330249 w 364802"/>
                <a:gd name="connsiteY44" fmla="*/ 31933 h 291867"/>
                <a:gd name="connsiteX45" fmla="*/ 13693 w 364802"/>
                <a:gd name="connsiteY45" fmla="*/ 91252 h 291867"/>
                <a:gd name="connsiteX46" fmla="*/ 54720 w 364802"/>
                <a:gd name="connsiteY46" fmla="*/ 91252 h 291867"/>
                <a:gd name="connsiteX47" fmla="*/ 54720 w 364802"/>
                <a:gd name="connsiteY47" fmla="*/ 118612 h 291867"/>
                <a:gd name="connsiteX48" fmla="*/ 0 w 364802"/>
                <a:gd name="connsiteY48" fmla="*/ 118612 h 291867"/>
                <a:gd name="connsiteX49" fmla="*/ 0 w 364802"/>
                <a:gd name="connsiteY49" fmla="*/ 91252 h 291867"/>
                <a:gd name="connsiteX50" fmla="*/ 13693 w 364802"/>
                <a:gd name="connsiteY50" fmla="*/ 91252 h 291867"/>
                <a:gd name="connsiteX51" fmla="*/ 323775 w 364802"/>
                <a:gd name="connsiteY51" fmla="*/ 91252 h 291867"/>
                <a:gd name="connsiteX52" fmla="*/ 364802 w 364802"/>
                <a:gd name="connsiteY52" fmla="*/ 91252 h 291867"/>
                <a:gd name="connsiteX53" fmla="*/ 364802 w 364802"/>
                <a:gd name="connsiteY53" fmla="*/ 118612 h 291867"/>
                <a:gd name="connsiteX54" fmla="*/ 310082 w 364802"/>
                <a:gd name="connsiteY54" fmla="*/ 118612 h 291867"/>
                <a:gd name="connsiteX55" fmla="*/ 310082 w 364802"/>
                <a:gd name="connsiteY55" fmla="*/ 91252 h 291867"/>
                <a:gd name="connsiteX56" fmla="*/ 323775 w 364802"/>
                <a:gd name="connsiteY56" fmla="*/ 91252 h 291867"/>
                <a:gd name="connsiteX57" fmla="*/ 66872 w 364802"/>
                <a:gd name="connsiteY57" fmla="*/ 189286 h 291867"/>
                <a:gd name="connsiteX58" fmla="*/ 53179 w 364802"/>
                <a:gd name="connsiteY58" fmla="*/ 198406 h 291867"/>
                <a:gd name="connsiteX59" fmla="*/ 49762 w 364802"/>
                <a:gd name="connsiteY59" fmla="*/ 200693 h 291867"/>
                <a:gd name="connsiteX60" fmla="*/ 38356 w 364802"/>
                <a:gd name="connsiteY60" fmla="*/ 208271 h 291867"/>
                <a:gd name="connsiteX61" fmla="*/ 23198 w 364802"/>
                <a:gd name="connsiteY61" fmla="*/ 185458 h 291867"/>
                <a:gd name="connsiteX62" fmla="*/ 34605 w 364802"/>
                <a:gd name="connsiteY62" fmla="*/ 177880 h 291867"/>
                <a:gd name="connsiteX63" fmla="*/ 38022 w 364802"/>
                <a:gd name="connsiteY63" fmla="*/ 175593 h 291867"/>
                <a:gd name="connsiteX64" fmla="*/ 51715 w 364802"/>
                <a:gd name="connsiteY64" fmla="*/ 166473 h 291867"/>
                <a:gd name="connsiteX65" fmla="*/ 63121 w 364802"/>
                <a:gd name="connsiteY65" fmla="*/ 158894 h 291867"/>
                <a:gd name="connsiteX66" fmla="*/ 78278 w 364802"/>
                <a:gd name="connsiteY66" fmla="*/ 181630 h 291867"/>
                <a:gd name="connsiteX67" fmla="*/ 66872 w 364802"/>
                <a:gd name="connsiteY67" fmla="*/ 189209 h 291867"/>
                <a:gd name="connsiteX68" fmla="*/ 66872 w 364802"/>
                <a:gd name="connsiteY68" fmla="*/ 189260 h 291867"/>
                <a:gd name="connsiteX69" fmla="*/ 313113 w 364802"/>
                <a:gd name="connsiteY69" fmla="*/ 166550 h 291867"/>
                <a:gd name="connsiteX70" fmla="*/ 326780 w 364802"/>
                <a:gd name="connsiteY70" fmla="*/ 175670 h 291867"/>
                <a:gd name="connsiteX71" fmla="*/ 330197 w 364802"/>
                <a:gd name="connsiteY71" fmla="*/ 177957 h 291867"/>
                <a:gd name="connsiteX72" fmla="*/ 341604 w 364802"/>
                <a:gd name="connsiteY72" fmla="*/ 185535 h 291867"/>
                <a:gd name="connsiteX73" fmla="*/ 326446 w 364802"/>
                <a:gd name="connsiteY73" fmla="*/ 208271 h 291867"/>
                <a:gd name="connsiteX74" fmla="*/ 315040 w 364802"/>
                <a:gd name="connsiteY74" fmla="*/ 200693 h 291867"/>
                <a:gd name="connsiteX75" fmla="*/ 311623 w 364802"/>
                <a:gd name="connsiteY75" fmla="*/ 198406 h 291867"/>
                <a:gd name="connsiteX76" fmla="*/ 297930 w 364802"/>
                <a:gd name="connsiteY76" fmla="*/ 189286 h 291867"/>
                <a:gd name="connsiteX77" fmla="*/ 286524 w 364802"/>
                <a:gd name="connsiteY77" fmla="*/ 181707 h 291867"/>
                <a:gd name="connsiteX78" fmla="*/ 301681 w 364802"/>
                <a:gd name="connsiteY78" fmla="*/ 158971 h 291867"/>
                <a:gd name="connsiteX79" fmla="*/ 313088 w 364802"/>
                <a:gd name="connsiteY79" fmla="*/ 166550 h 29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l="l" t="t" r="r" b="b"/>
              <a:pathLst>
                <a:path w="364802" h="291867">
                  <a:moveTo>
                    <a:pt x="256081" y="169761"/>
                  </a:moveTo>
                  <a:cubicBezTo>
                    <a:pt x="244803" y="185201"/>
                    <a:pt x="233448" y="200770"/>
                    <a:pt x="228027" y="218907"/>
                  </a:cubicBezTo>
                  <a:lnTo>
                    <a:pt x="136826" y="218907"/>
                  </a:lnTo>
                  <a:cubicBezTo>
                    <a:pt x="131354" y="200718"/>
                    <a:pt x="119999" y="185227"/>
                    <a:pt x="108773" y="169761"/>
                  </a:cubicBezTo>
                  <a:lnTo>
                    <a:pt x="108773" y="169761"/>
                  </a:lnTo>
                  <a:cubicBezTo>
                    <a:pt x="105818" y="165702"/>
                    <a:pt x="102838" y="161669"/>
                    <a:pt x="99987" y="157559"/>
                  </a:cubicBezTo>
                  <a:cubicBezTo>
                    <a:pt x="88709" y="141322"/>
                    <a:pt x="82080" y="121592"/>
                    <a:pt x="82080" y="100321"/>
                  </a:cubicBezTo>
                  <a:cubicBezTo>
                    <a:pt x="82080" y="44907"/>
                    <a:pt x="126987" y="0"/>
                    <a:pt x="182401" y="0"/>
                  </a:cubicBezTo>
                  <a:cubicBezTo>
                    <a:pt x="237815" y="0"/>
                    <a:pt x="282722" y="44907"/>
                    <a:pt x="282722" y="100321"/>
                  </a:cubicBezTo>
                  <a:cubicBezTo>
                    <a:pt x="282722" y="121592"/>
                    <a:pt x="276119" y="141297"/>
                    <a:pt x="264815" y="157481"/>
                  </a:cubicBezTo>
                  <a:cubicBezTo>
                    <a:pt x="261964" y="161592"/>
                    <a:pt x="259009" y="165625"/>
                    <a:pt x="256029" y="169684"/>
                  </a:cubicBezTo>
                  <a:lnTo>
                    <a:pt x="256029" y="169684"/>
                  </a:lnTo>
                  <a:lnTo>
                    <a:pt x="256029" y="169736"/>
                  </a:lnTo>
                  <a:close/>
                  <a:moveTo>
                    <a:pt x="136826" y="291867"/>
                  </a:moveTo>
                  <a:lnTo>
                    <a:pt x="136826" y="237147"/>
                  </a:lnTo>
                  <a:lnTo>
                    <a:pt x="228027" y="237147"/>
                  </a:lnTo>
                  <a:lnTo>
                    <a:pt x="228027" y="291867"/>
                  </a:lnTo>
                  <a:lnTo>
                    <a:pt x="136826" y="291867"/>
                  </a:lnTo>
                  <a:close/>
                  <a:moveTo>
                    <a:pt x="182427" y="54746"/>
                  </a:moveTo>
                  <a:lnTo>
                    <a:pt x="182427" y="36506"/>
                  </a:lnTo>
                  <a:cubicBezTo>
                    <a:pt x="147154" y="36506"/>
                    <a:pt x="118586" y="65073"/>
                    <a:pt x="118586" y="100346"/>
                  </a:cubicBezTo>
                  <a:lnTo>
                    <a:pt x="136826" y="100346"/>
                  </a:lnTo>
                  <a:cubicBezTo>
                    <a:pt x="136826" y="75144"/>
                    <a:pt x="157225" y="54746"/>
                    <a:pt x="182427" y="54746"/>
                  </a:cubicBezTo>
                  <a:close/>
                  <a:moveTo>
                    <a:pt x="49788" y="9146"/>
                  </a:moveTo>
                  <a:lnTo>
                    <a:pt x="53205" y="11432"/>
                  </a:lnTo>
                  <a:lnTo>
                    <a:pt x="66898" y="20552"/>
                  </a:lnTo>
                  <a:lnTo>
                    <a:pt x="78304" y="28131"/>
                  </a:lnTo>
                  <a:lnTo>
                    <a:pt x="63147" y="50944"/>
                  </a:lnTo>
                  <a:lnTo>
                    <a:pt x="51740" y="43365"/>
                  </a:lnTo>
                  <a:lnTo>
                    <a:pt x="38047" y="34245"/>
                  </a:lnTo>
                  <a:lnTo>
                    <a:pt x="34631" y="31959"/>
                  </a:lnTo>
                  <a:lnTo>
                    <a:pt x="23224" y="24380"/>
                  </a:lnTo>
                  <a:lnTo>
                    <a:pt x="38381" y="1567"/>
                  </a:lnTo>
                  <a:lnTo>
                    <a:pt x="49788" y="9146"/>
                  </a:lnTo>
                  <a:close/>
                  <a:moveTo>
                    <a:pt x="330223" y="31959"/>
                  </a:moveTo>
                  <a:lnTo>
                    <a:pt x="326806" y="34245"/>
                  </a:lnTo>
                  <a:lnTo>
                    <a:pt x="313139" y="43365"/>
                  </a:lnTo>
                  <a:lnTo>
                    <a:pt x="301732" y="50944"/>
                  </a:lnTo>
                  <a:lnTo>
                    <a:pt x="286575" y="28131"/>
                  </a:lnTo>
                  <a:lnTo>
                    <a:pt x="297982" y="20552"/>
                  </a:lnTo>
                  <a:lnTo>
                    <a:pt x="311675" y="11432"/>
                  </a:lnTo>
                  <a:lnTo>
                    <a:pt x="315091" y="9146"/>
                  </a:lnTo>
                  <a:lnTo>
                    <a:pt x="326498" y="1567"/>
                  </a:lnTo>
                  <a:lnTo>
                    <a:pt x="341655" y="24303"/>
                  </a:lnTo>
                  <a:lnTo>
                    <a:pt x="330249" y="31933"/>
                  </a:lnTo>
                  <a:close/>
                  <a:moveTo>
                    <a:pt x="13693" y="91252"/>
                  </a:moveTo>
                  <a:lnTo>
                    <a:pt x="54720" y="91252"/>
                  </a:lnTo>
                  <a:lnTo>
                    <a:pt x="54720" y="118612"/>
                  </a:lnTo>
                  <a:lnTo>
                    <a:pt x="0" y="118612"/>
                  </a:lnTo>
                  <a:lnTo>
                    <a:pt x="0" y="91252"/>
                  </a:lnTo>
                  <a:lnTo>
                    <a:pt x="13693" y="91252"/>
                  </a:lnTo>
                  <a:close/>
                  <a:moveTo>
                    <a:pt x="323775" y="91252"/>
                  </a:moveTo>
                  <a:lnTo>
                    <a:pt x="364802" y="91252"/>
                  </a:lnTo>
                  <a:lnTo>
                    <a:pt x="364802" y="118612"/>
                  </a:lnTo>
                  <a:lnTo>
                    <a:pt x="310082" y="118612"/>
                  </a:lnTo>
                  <a:lnTo>
                    <a:pt x="310082" y="91252"/>
                  </a:lnTo>
                  <a:lnTo>
                    <a:pt x="323775" y="91252"/>
                  </a:lnTo>
                  <a:close/>
                  <a:moveTo>
                    <a:pt x="66872" y="189286"/>
                  </a:moveTo>
                  <a:lnTo>
                    <a:pt x="53179" y="198406"/>
                  </a:lnTo>
                  <a:lnTo>
                    <a:pt x="49762" y="200693"/>
                  </a:lnTo>
                  <a:lnTo>
                    <a:pt x="38356" y="208271"/>
                  </a:lnTo>
                  <a:lnTo>
                    <a:pt x="23198" y="185458"/>
                  </a:lnTo>
                  <a:lnTo>
                    <a:pt x="34605" y="177880"/>
                  </a:lnTo>
                  <a:lnTo>
                    <a:pt x="38022" y="175593"/>
                  </a:lnTo>
                  <a:lnTo>
                    <a:pt x="51715" y="166473"/>
                  </a:lnTo>
                  <a:lnTo>
                    <a:pt x="63121" y="158894"/>
                  </a:lnTo>
                  <a:lnTo>
                    <a:pt x="78278" y="181630"/>
                  </a:lnTo>
                  <a:lnTo>
                    <a:pt x="66872" y="189209"/>
                  </a:lnTo>
                  <a:lnTo>
                    <a:pt x="66872" y="189260"/>
                  </a:lnTo>
                  <a:close/>
                  <a:moveTo>
                    <a:pt x="313113" y="166550"/>
                  </a:moveTo>
                  <a:lnTo>
                    <a:pt x="326780" y="175670"/>
                  </a:lnTo>
                  <a:lnTo>
                    <a:pt x="330197" y="177957"/>
                  </a:lnTo>
                  <a:lnTo>
                    <a:pt x="341604" y="185535"/>
                  </a:lnTo>
                  <a:lnTo>
                    <a:pt x="326446" y="208271"/>
                  </a:lnTo>
                  <a:lnTo>
                    <a:pt x="315040" y="200693"/>
                  </a:lnTo>
                  <a:lnTo>
                    <a:pt x="311623" y="198406"/>
                  </a:lnTo>
                  <a:lnTo>
                    <a:pt x="297930" y="189286"/>
                  </a:lnTo>
                  <a:lnTo>
                    <a:pt x="286524" y="181707"/>
                  </a:lnTo>
                  <a:lnTo>
                    <a:pt x="301681" y="158971"/>
                  </a:lnTo>
                  <a:lnTo>
                    <a:pt x="313088" y="166550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62" name="Group 361">
            <a:extLst>
              <a:ext uri="{FF2B5EF4-FFF2-40B4-BE49-F238E27FC236}">
                <a16:creationId xmlns:a16="http://schemas.microsoft.com/office/drawing/2014/main" id="{42DCF1F7-94C2-0C71-B193-389A9F7CB96B}"/>
              </a:ext>
            </a:extLst>
          </p:cNvPr>
          <p:cNvGrpSpPr/>
          <p:nvPr/>
        </p:nvGrpSpPr>
        <p:grpSpPr>
          <a:xfrm>
            <a:off x="9676482" y="2644168"/>
            <a:ext cx="529219" cy="529219"/>
            <a:chOff x="9530826" y="2604518"/>
            <a:chExt cx="529219" cy="529219"/>
          </a:xfrm>
        </p:grpSpPr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C2206B44-BD57-0E35-32EF-E00F61AB1203}"/>
                </a:ext>
              </a:extLst>
            </p:cNvPr>
            <p:cNvSpPr/>
            <p:nvPr/>
          </p:nvSpPr>
          <p:spPr>
            <a:xfrm>
              <a:off x="9530826" y="26045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215863C0-03E9-57E0-AC52-9DF85E8D45A2}"/>
                </a:ext>
              </a:extLst>
            </p:cNvPr>
            <p:cNvSpPr/>
            <p:nvPr/>
          </p:nvSpPr>
          <p:spPr>
            <a:xfrm>
              <a:off x="9631660" y="2738107"/>
              <a:ext cx="327551" cy="262040"/>
            </a:xfrm>
            <a:custGeom>
              <a:avLst/>
              <a:gdLst>
                <a:gd name="connsiteX0" fmla="*/ 16365 w 327551"/>
                <a:gd name="connsiteY0" fmla="*/ 0 h 262040"/>
                <a:gd name="connsiteX1" fmla="*/ 311161 w 327551"/>
                <a:gd name="connsiteY1" fmla="*/ 0 h 262040"/>
                <a:gd name="connsiteX2" fmla="*/ 311161 w 327551"/>
                <a:gd name="connsiteY2" fmla="*/ 127141 h 262040"/>
                <a:gd name="connsiteX3" fmla="*/ 278406 w 327551"/>
                <a:gd name="connsiteY3" fmla="*/ 114656 h 262040"/>
                <a:gd name="connsiteX4" fmla="*/ 278406 w 327551"/>
                <a:gd name="connsiteY4" fmla="*/ 32755 h 262040"/>
                <a:gd name="connsiteX5" fmla="*/ 49120 w 327551"/>
                <a:gd name="connsiteY5" fmla="*/ 32755 h 262040"/>
                <a:gd name="connsiteX6" fmla="*/ 49120 w 327551"/>
                <a:gd name="connsiteY6" fmla="*/ 114656 h 262040"/>
                <a:gd name="connsiteX7" fmla="*/ 16365 w 327551"/>
                <a:gd name="connsiteY7" fmla="*/ 127141 h 262040"/>
                <a:gd name="connsiteX8" fmla="*/ 16365 w 327551"/>
                <a:gd name="connsiteY8" fmla="*/ 0 h 262040"/>
                <a:gd name="connsiteX9" fmla="*/ 16365 w 327551"/>
                <a:gd name="connsiteY9" fmla="*/ 163776 h 262040"/>
                <a:gd name="connsiteX10" fmla="*/ 49120 w 327551"/>
                <a:gd name="connsiteY10" fmla="*/ 131020 h 262040"/>
                <a:gd name="connsiteX11" fmla="*/ 81875 w 327551"/>
                <a:gd name="connsiteY11" fmla="*/ 163776 h 262040"/>
                <a:gd name="connsiteX12" fmla="*/ 49120 w 327551"/>
                <a:gd name="connsiteY12" fmla="*/ 196531 h 262040"/>
                <a:gd name="connsiteX13" fmla="*/ 16365 w 327551"/>
                <a:gd name="connsiteY13" fmla="*/ 163776 h 262040"/>
                <a:gd name="connsiteX14" fmla="*/ 130995 w 327551"/>
                <a:gd name="connsiteY14" fmla="*/ 163776 h 262040"/>
                <a:gd name="connsiteX15" fmla="*/ 163750 w 327551"/>
                <a:gd name="connsiteY15" fmla="*/ 131020 h 262040"/>
                <a:gd name="connsiteX16" fmla="*/ 196505 w 327551"/>
                <a:gd name="connsiteY16" fmla="*/ 163776 h 262040"/>
                <a:gd name="connsiteX17" fmla="*/ 163750 w 327551"/>
                <a:gd name="connsiteY17" fmla="*/ 196531 h 262040"/>
                <a:gd name="connsiteX18" fmla="*/ 130995 w 327551"/>
                <a:gd name="connsiteY18" fmla="*/ 163776 h 262040"/>
                <a:gd name="connsiteX19" fmla="*/ 278406 w 327551"/>
                <a:gd name="connsiteY19" fmla="*/ 131020 h 262040"/>
                <a:gd name="connsiteX20" fmla="*/ 311161 w 327551"/>
                <a:gd name="connsiteY20" fmla="*/ 163776 h 262040"/>
                <a:gd name="connsiteX21" fmla="*/ 278406 w 327551"/>
                <a:gd name="connsiteY21" fmla="*/ 196531 h 262040"/>
                <a:gd name="connsiteX22" fmla="*/ 245651 w 327551"/>
                <a:gd name="connsiteY22" fmla="*/ 163776 h 262040"/>
                <a:gd name="connsiteX23" fmla="*/ 278406 w 327551"/>
                <a:gd name="connsiteY23" fmla="*/ 131020 h 262040"/>
                <a:gd name="connsiteX24" fmla="*/ 212895 w 327551"/>
                <a:gd name="connsiteY24" fmla="*/ 262041 h 262040"/>
                <a:gd name="connsiteX25" fmla="*/ 114630 w 327551"/>
                <a:gd name="connsiteY25" fmla="*/ 262041 h 262040"/>
                <a:gd name="connsiteX26" fmla="*/ 131020 w 327551"/>
                <a:gd name="connsiteY26" fmla="*/ 212921 h 262040"/>
                <a:gd name="connsiteX27" fmla="*/ 196531 w 327551"/>
                <a:gd name="connsiteY27" fmla="*/ 212921 h 262040"/>
                <a:gd name="connsiteX28" fmla="*/ 212921 w 327551"/>
                <a:gd name="connsiteY28" fmla="*/ 262041 h 262040"/>
                <a:gd name="connsiteX29" fmla="*/ 16365 w 327551"/>
                <a:gd name="connsiteY29" fmla="*/ 212921 h 262040"/>
                <a:gd name="connsiteX30" fmla="*/ 81875 w 327551"/>
                <a:gd name="connsiteY30" fmla="*/ 212921 h 262040"/>
                <a:gd name="connsiteX31" fmla="*/ 98265 w 327551"/>
                <a:gd name="connsiteY31" fmla="*/ 262041 h 262040"/>
                <a:gd name="connsiteX32" fmla="*/ 0 w 327551"/>
                <a:gd name="connsiteY32" fmla="*/ 262041 h 262040"/>
                <a:gd name="connsiteX33" fmla="*/ 16390 w 327551"/>
                <a:gd name="connsiteY33" fmla="*/ 212921 h 262040"/>
                <a:gd name="connsiteX34" fmla="*/ 327525 w 327551"/>
                <a:gd name="connsiteY34" fmla="*/ 262041 h 262040"/>
                <a:gd name="connsiteX35" fmla="*/ 229260 w 327551"/>
                <a:gd name="connsiteY35" fmla="*/ 262041 h 262040"/>
                <a:gd name="connsiteX36" fmla="*/ 245651 w 327551"/>
                <a:gd name="connsiteY36" fmla="*/ 212921 h 262040"/>
                <a:gd name="connsiteX37" fmla="*/ 311161 w 327551"/>
                <a:gd name="connsiteY37" fmla="*/ 212921 h 262040"/>
                <a:gd name="connsiteX38" fmla="*/ 327551 w 327551"/>
                <a:gd name="connsiteY38" fmla="*/ 262041 h 262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27551" h="262040">
                  <a:moveTo>
                    <a:pt x="16365" y="0"/>
                  </a:moveTo>
                  <a:lnTo>
                    <a:pt x="311161" y="0"/>
                  </a:lnTo>
                  <a:lnTo>
                    <a:pt x="311161" y="127141"/>
                  </a:lnTo>
                  <a:cubicBezTo>
                    <a:pt x="302452" y="119357"/>
                    <a:pt x="290994" y="114656"/>
                    <a:pt x="278406" y="114656"/>
                  </a:cubicBezTo>
                  <a:lnTo>
                    <a:pt x="278406" y="32755"/>
                  </a:lnTo>
                  <a:lnTo>
                    <a:pt x="49120" y="32755"/>
                  </a:lnTo>
                  <a:lnTo>
                    <a:pt x="49120" y="114656"/>
                  </a:lnTo>
                  <a:cubicBezTo>
                    <a:pt x="36532" y="114656"/>
                    <a:pt x="25074" y="119357"/>
                    <a:pt x="16365" y="127141"/>
                  </a:cubicBezTo>
                  <a:lnTo>
                    <a:pt x="16365" y="0"/>
                  </a:lnTo>
                  <a:close/>
                  <a:moveTo>
                    <a:pt x="16365" y="163776"/>
                  </a:moveTo>
                  <a:cubicBezTo>
                    <a:pt x="16365" y="145690"/>
                    <a:pt x="31034" y="131020"/>
                    <a:pt x="49120" y="131020"/>
                  </a:cubicBezTo>
                  <a:cubicBezTo>
                    <a:pt x="67206" y="131020"/>
                    <a:pt x="81875" y="145690"/>
                    <a:pt x="81875" y="163776"/>
                  </a:cubicBezTo>
                  <a:cubicBezTo>
                    <a:pt x="81875" y="181862"/>
                    <a:pt x="67206" y="196531"/>
                    <a:pt x="49120" y="196531"/>
                  </a:cubicBezTo>
                  <a:cubicBezTo>
                    <a:pt x="31034" y="196531"/>
                    <a:pt x="16365" y="181862"/>
                    <a:pt x="16365" y="163776"/>
                  </a:cubicBezTo>
                  <a:close/>
                  <a:moveTo>
                    <a:pt x="130995" y="163776"/>
                  </a:moveTo>
                  <a:cubicBezTo>
                    <a:pt x="130995" y="145690"/>
                    <a:pt x="145664" y="131020"/>
                    <a:pt x="163750" y="131020"/>
                  </a:cubicBezTo>
                  <a:cubicBezTo>
                    <a:pt x="181836" y="131020"/>
                    <a:pt x="196505" y="145690"/>
                    <a:pt x="196505" y="163776"/>
                  </a:cubicBezTo>
                  <a:cubicBezTo>
                    <a:pt x="196505" y="181862"/>
                    <a:pt x="181836" y="196531"/>
                    <a:pt x="163750" y="196531"/>
                  </a:cubicBezTo>
                  <a:cubicBezTo>
                    <a:pt x="145664" y="196531"/>
                    <a:pt x="130995" y="181862"/>
                    <a:pt x="130995" y="163776"/>
                  </a:cubicBezTo>
                  <a:close/>
                  <a:moveTo>
                    <a:pt x="278406" y="131020"/>
                  </a:moveTo>
                  <a:cubicBezTo>
                    <a:pt x="296492" y="131020"/>
                    <a:pt x="311161" y="145690"/>
                    <a:pt x="311161" y="163776"/>
                  </a:cubicBezTo>
                  <a:cubicBezTo>
                    <a:pt x="311161" y="181862"/>
                    <a:pt x="296492" y="196531"/>
                    <a:pt x="278406" y="196531"/>
                  </a:cubicBezTo>
                  <a:cubicBezTo>
                    <a:pt x="260320" y="196531"/>
                    <a:pt x="245651" y="181862"/>
                    <a:pt x="245651" y="163776"/>
                  </a:cubicBezTo>
                  <a:cubicBezTo>
                    <a:pt x="245651" y="145690"/>
                    <a:pt x="260320" y="131020"/>
                    <a:pt x="278406" y="131020"/>
                  </a:cubicBezTo>
                  <a:close/>
                  <a:moveTo>
                    <a:pt x="212895" y="262041"/>
                  </a:moveTo>
                  <a:lnTo>
                    <a:pt x="114630" y="262041"/>
                  </a:lnTo>
                  <a:lnTo>
                    <a:pt x="131020" y="212921"/>
                  </a:lnTo>
                  <a:lnTo>
                    <a:pt x="196531" y="212921"/>
                  </a:lnTo>
                  <a:lnTo>
                    <a:pt x="212921" y="262041"/>
                  </a:lnTo>
                  <a:close/>
                  <a:moveTo>
                    <a:pt x="16365" y="212921"/>
                  </a:moveTo>
                  <a:lnTo>
                    <a:pt x="81875" y="212921"/>
                  </a:lnTo>
                  <a:lnTo>
                    <a:pt x="98265" y="262041"/>
                  </a:lnTo>
                  <a:lnTo>
                    <a:pt x="0" y="262041"/>
                  </a:lnTo>
                  <a:lnTo>
                    <a:pt x="16390" y="212921"/>
                  </a:lnTo>
                  <a:close/>
                  <a:moveTo>
                    <a:pt x="327525" y="262041"/>
                  </a:moveTo>
                  <a:lnTo>
                    <a:pt x="229260" y="262041"/>
                  </a:lnTo>
                  <a:lnTo>
                    <a:pt x="245651" y="212921"/>
                  </a:lnTo>
                  <a:lnTo>
                    <a:pt x="311161" y="212921"/>
                  </a:lnTo>
                  <a:lnTo>
                    <a:pt x="327551" y="262041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9" name="Group 358">
            <a:extLst>
              <a:ext uri="{FF2B5EF4-FFF2-40B4-BE49-F238E27FC236}">
                <a16:creationId xmlns:a16="http://schemas.microsoft.com/office/drawing/2014/main" id="{9C17A79E-AB63-F6A2-765D-542BF88CE168}"/>
              </a:ext>
            </a:extLst>
          </p:cNvPr>
          <p:cNvGrpSpPr/>
          <p:nvPr/>
        </p:nvGrpSpPr>
        <p:grpSpPr>
          <a:xfrm>
            <a:off x="8518132" y="3844130"/>
            <a:ext cx="529219" cy="529219"/>
            <a:chOff x="8372476" y="3804480"/>
            <a:chExt cx="529219" cy="529219"/>
          </a:xfrm>
        </p:grpSpPr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A6B50C8F-0B8C-C683-6C58-D1FC4F0EDB1F}"/>
                </a:ext>
              </a:extLst>
            </p:cNvPr>
            <p:cNvSpPr/>
            <p:nvPr/>
          </p:nvSpPr>
          <p:spPr>
            <a:xfrm>
              <a:off x="8372476" y="3804480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49059276-CA93-3C21-5EB6-0EDA7BB51E83}"/>
                </a:ext>
              </a:extLst>
            </p:cNvPr>
            <p:cNvSpPr/>
            <p:nvPr/>
          </p:nvSpPr>
          <p:spPr>
            <a:xfrm>
              <a:off x="8575634" y="3953303"/>
              <a:ext cx="118123" cy="101091"/>
            </a:xfrm>
            <a:custGeom>
              <a:avLst/>
              <a:gdLst>
                <a:gd name="connsiteX0" fmla="*/ 101143 w 118123"/>
                <a:gd name="connsiteY0" fmla="*/ 92485 h 101091"/>
                <a:gd name="connsiteX1" fmla="*/ 89145 w 118123"/>
                <a:gd name="connsiteY1" fmla="*/ 96955 h 101091"/>
                <a:gd name="connsiteX2" fmla="*/ 72421 w 118123"/>
                <a:gd name="connsiteY2" fmla="*/ 99987 h 101091"/>
                <a:gd name="connsiteX3" fmla="*/ 53898 w 118123"/>
                <a:gd name="connsiteY3" fmla="*/ 101091 h 101091"/>
                <a:gd name="connsiteX4" fmla="*/ 25356 w 118123"/>
                <a:gd name="connsiteY4" fmla="*/ 96056 h 101091"/>
                <a:gd name="connsiteX5" fmla="*/ 6628 w 118123"/>
                <a:gd name="connsiteY5" fmla="*/ 81181 h 101091"/>
                <a:gd name="connsiteX6" fmla="*/ 0 w 118123"/>
                <a:gd name="connsiteY6" fmla="*/ 56878 h 101091"/>
                <a:gd name="connsiteX7" fmla="*/ 5035 w 118123"/>
                <a:gd name="connsiteY7" fmla="*/ 33808 h 101091"/>
                <a:gd name="connsiteX8" fmla="*/ 19011 w 118123"/>
                <a:gd name="connsiteY8" fmla="*/ 15825 h 101091"/>
                <a:gd name="connsiteX9" fmla="*/ 40000 w 118123"/>
                <a:gd name="connsiteY9" fmla="*/ 4136 h 101091"/>
                <a:gd name="connsiteX10" fmla="*/ 66152 w 118123"/>
                <a:gd name="connsiteY10" fmla="*/ 0 h 101091"/>
                <a:gd name="connsiteX11" fmla="*/ 89043 w 118123"/>
                <a:gd name="connsiteY11" fmla="*/ 3340 h 101091"/>
                <a:gd name="connsiteX12" fmla="*/ 105227 w 118123"/>
                <a:gd name="connsiteY12" fmla="*/ 12357 h 101091"/>
                <a:gd name="connsiteX13" fmla="*/ 114887 w 118123"/>
                <a:gd name="connsiteY13" fmla="*/ 25254 h 101091"/>
                <a:gd name="connsiteX14" fmla="*/ 118124 w 118123"/>
                <a:gd name="connsiteY14" fmla="*/ 40103 h 101091"/>
                <a:gd name="connsiteX15" fmla="*/ 115221 w 118123"/>
                <a:gd name="connsiteY15" fmla="*/ 55722 h 101091"/>
                <a:gd name="connsiteX16" fmla="*/ 106923 w 118123"/>
                <a:gd name="connsiteY16" fmla="*/ 68208 h 101091"/>
                <a:gd name="connsiteX17" fmla="*/ 94104 w 118123"/>
                <a:gd name="connsiteY17" fmla="*/ 76506 h 101091"/>
                <a:gd name="connsiteX18" fmla="*/ 77610 w 118123"/>
                <a:gd name="connsiteY18" fmla="*/ 79460 h 101091"/>
                <a:gd name="connsiteX19" fmla="*/ 72190 w 118123"/>
                <a:gd name="connsiteY19" fmla="*/ 78818 h 101091"/>
                <a:gd name="connsiteX20" fmla="*/ 67694 w 118123"/>
                <a:gd name="connsiteY20" fmla="*/ 76608 h 101091"/>
                <a:gd name="connsiteX21" fmla="*/ 65819 w 118123"/>
                <a:gd name="connsiteY21" fmla="*/ 72190 h 101091"/>
                <a:gd name="connsiteX22" fmla="*/ 65819 w 118123"/>
                <a:gd name="connsiteY22" fmla="*/ 71779 h 101091"/>
                <a:gd name="connsiteX23" fmla="*/ 60578 w 118123"/>
                <a:gd name="connsiteY23" fmla="*/ 76917 h 101091"/>
                <a:gd name="connsiteX24" fmla="*/ 51149 w 118123"/>
                <a:gd name="connsiteY24" fmla="*/ 79049 h 101091"/>
                <a:gd name="connsiteX25" fmla="*/ 38869 w 118123"/>
                <a:gd name="connsiteY25" fmla="*/ 76095 h 101091"/>
                <a:gd name="connsiteX26" fmla="*/ 31805 w 118123"/>
                <a:gd name="connsiteY26" fmla="*/ 67976 h 101091"/>
                <a:gd name="connsiteX27" fmla="*/ 29518 w 118123"/>
                <a:gd name="connsiteY27" fmla="*/ 56287 h 101091"/>
                <a:gd name="connsiteX28" fmla="*/ 33423 w 118123"/>
                <a:gd name="connsiteY28" fmla="*/ 39280 h 101091"/>
                <a:gd name="connsiteX29" fmla="*/ 44136 w 118123"/>
                <a:gd name="connsiteY29" fmla="*/ 27463 h 101091"/>
                <a:gd name="connsiteX30" fmla="*/ 59756 w 118123"/>
                <a:gd name="connsiteY30" fmla="*/ 23121 h 101091"/>
                <a:gd name="connsiteX31" fmla="*/ 68773 w 118123"/>
                <a:gd name="connsiteY31" fmla="*/ 25125 h 101091"/>
                <a:gd name="connsiteX32" fmla="*/ 72190 w 118123"/>
                <a:gd name="connsiteY32" fmla="*/ 29647 h 101091"/>
                <a:gd name="connsiteX33" fmla="*/ 73577 w 118123"/>
                <a:gd name="connsiteY33" fmla="*/ 24586 h 101091"/>
                <a:gd name="connsiteX34" fmla="*/ 87296 w 118123"/>
                <a:gd name="connsiteY34" fmla="*/ 24586 h 101091"/>
                <a:gd name="connsiteX35" fmla="*/ 77893 w 118123"/>
                <a:gd name="connsiteY35" fmla="*/ 62273 h 101091"/>
                <a:gd name="connsiteX36" fmla="*/ 77739 w 118123"/>
                <a:gd name="connsiteY36" fmla="*/ 63378 h 101091"/>
                <a:gd name="connsiteX37" fmla="*/ 77636 w 118123"/>
                <a:gd name="connsiteY37" fmla="*/ 64200 h 101091"/>
                <a:gd name="connsiteX38" fmla="*/ 78843 w 118123"/>
                <a:gd name="connsiteY38" fmla="*/ 67797 h 101091"/>
                <a:gd name="connsiteX39" fmla="*/ 82363 w 118123"/>
                <a:gd name="connsiteY39" fmla="*/ 68876 h 101091"/>
                <a:gd name="connsiteX40" fmla="*/ 92151 w 118123"/>
                <a:gd name="connsiteY40" fmla="*/ 66435 h 101091"/>
                <a:gd name="connsiteX41" fmla="*/ 98625 w 118123"/>
                <a:gd name="connsiteY41" fmla="*/ 59884 h 101091"/>
                <a:gd name="connsiteX42" fmla="*/ 102222 w 118123"/>
                <a:gd name="connsiteY42" fmla="*/ 50584 h 101091"/>
                <a:gd name="connsiteX43" fmla="*/ 103352 w 118123"/>
                <a:gd name="connsiteY43" fmla="*/ 39974 h 101091"/>
                <a:gd name="connsiteX44" fmla="*/ 98985 w 118123"/>
                <a:gd name="connsiteY44" fmla="*/ 24431 h 101091"/>
                <a:gd name="connsiteX45" fmla="*/ 86088 w 118123"/>
                <a:gd name="connsiteY45" fmla="*/ 14104 h 101091"/>
                <a:gd name="connsiteX46" fmla="*/ 65176 w 118123"/>
                <a:gd name="connsiteY46" fmla="*/ 10405 h 101091"/>
                <a:gd name="connsiteX47" fmla="*/ 44521 w 118123"/>
                <a:gd name="connsiteY47" fmla="*/ 13770 h 101091"/>
                <a:gd name="connsiteX48" fmla="*/ 28568 w 118123"/>
                <a:gd name="connsiteY48" fmla="*/ 23327 h 101091"/>
                <a:gd name="connsiteX49" fmla="*/ 18317 w 118123"/>
                <a:gd name="connsiteY49" fmla="*/ 38099 h 101091"/>
                <a:gd name="connsiteX50" fmla="*/ 14746 w 118123"/>
                <a:gd name="connsiteY50" fmla="*/ 57161 h 101091"/>
                <a:gd name="connsiteX51" fmla="*/ 19833 w 118123"/>
                <a:gd name="connsiteY51" fmla="*/ 76274 h 101091"/>
                <a:gd name="connsiteX52" fmla="*/ 33885 w 118123"/>
                <a:gd name="connsiteY52" fmla="*/ 87270 h 101091"/>
                <a:gd name="connsiteX53" fmla="*/ 54438 w 118123"/>
                <a:gd name="connsiteY53" fmla="*/ 90789 h 101091"/>
                <a:gd name="connsiteX54" fmla="*/ 69261 w 118123"/>
                <a:gd name="connsiteY54" fmla="*/ 89865 h 101091"/>
                <a:gd name="connsiteX55" fmla="*/ 83082 w 118123"/>
                <a:gd name="connsiteY55" fmla="*/ 87270 h 101091"/>
                <a:gd name="connsiteX56" fmla="*/ 93667 w 118123"/>
                <a:gd name="connsiteY56" fmla="*/ 83596 h 101091"/>
                <a:gd name="connsiteX57" fmla="*/ 101066 w 118123"/>
                <a:gd name="connsiteY57" fmla="*/ 92511 h 101091"/>
                <a:gd name="connsiteX58" fmla="*/ 60090 w 118123"/>
                <a:gd name="connsiteY58" fmla="*/ 67000 h 101091"/>
                <a:gd name="connsiteX59" fmla="*/ 63327 w 118123"/>
                <a:gd name="connsiteY59" fmla="*/ 62376 h 101091"/>
                <a:gd name="connsiteX60" fmla="*/ 63866 w 118123"/>
                <a:gd name="connsiteY60" fmla="*/ 60167 h 101091"/>
                <a:gd name="connsiteX61" fmla="*/ 65022 w 118123"/>
                <a:gd name="connsiteY61" fmla="*/ 55542 h 101091"/>
                <a:gd name="connsiteX62" fmla="*/ 66409 w 118123"/>
                <a:gd name="connsiteY62" fmla="*/ 49916 h 101091"/>
                <a:gd name="connsiteX63" fmla="*/ 67720 w 118123"/>
                <a:gd name="connsiteY63" fmla="*/ 44675 h 101091"/>
                <a:gd name="connsiteX64" fmla="*/ 68593 w 118123"/>
                <a:gd name="connsiteY64" fmla="*/ 41182 h 101091"/>
                <a:gd name="connsiteX65" fmla="*/ 68927 w 118123"/>
                <a:gd name="connsiteY65" fmla="*/ 38792 h 101091"/>
                <a:gd name="connsiteX66" fmla="*/ 67617 w 118123"/>
                <a:gd name="connsiteY66" fmla="*/ 34887 h 101091"/>
                <a:gd name="connsiteX67" fmla="*/ 61991 w 118123"/>
                <a:gd name="connsiteY67" fmla="*/ 33063 h 101091"/>
                <a:gd name="connsiteX68" fmla="*/ 52691 w 118123"/>
                <a:gd name="connsiteY68" fmla="*/ 36455 h 101091"/>
                <a:gd name="connsiteX69" fmla="*/ 46551 w 118123"/>
                <a:gd name="connsiteY69" fmla="*/ 45318 h 101091"/>
                <a:gd name="connsiteX70" fmla="*/ 44393 w 118123"/>
                <a:gd name="connsiteY70" fmla="*/ 56904 h 101091"/>
                <a:gd name="connsiteX71" fmla="*/ 46731 w 118123"/>
                <a:gd name="connsiteY71" fmla="*/ 65587 h 101091"/>
                <a:gd name="connsiteX72" fmla="*/ 53384 w 118123"/>
                <a:gd name="connsiteY72" fmla="*/ 68696 h 101091"/>
                <a:gd name="connsiteX73" fmla="*/ 60090 w 118123"/>
                <a:gd name="connsiteY73" fmla="*/ 67000 h 101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18123" h="101091">
                  <a:moveTo>
                    <a:pt x="101143" y="92485"/>
                  </a:moveTo>
                  <a:cubicBezTo>
                    <a:pt x="98163" y="94181"/>
                    <a:pt x="94181" y="95671"/>
                    <a:pt x="89145" y="96955"/>
                  </a:cubicBezTo>
                  <a:cubicBezTo>
                    <a:pt x="84136" y="98240"/>
                    <a:pt x="78561" y="99242"/>
                    <a:pt x="72421" y="99987"/>
                  </a:cubicBezTo>
                  <a:cubicBezTo>
                    <a:pt x="66307" y="100732"/>
                    <a:pt x="60115" y="101091"/>
                    <a:pt x="53898" y="101091"/>
                  </a:cubicBezTo>
                  <a:cubicBezTo>
                    <a:pt x="42928" y="101091"/>
                    <a:pt x="33423" y="99421"/>
                    <a:pt x="25356" y="96056"/>
                  </a:cubicBezTo>
                  <a:cubicBezTo>
                    <a:pt x="17290" y="92716"/>
                    <a:pt x="11047" y="87732"/>
                    <a:pt x="6628" y="81181"/>
                  </a:cubicBezTo>
                  <a:cubicBezTo>
                    <a:pt x="2209" y="74605"/>
                    <a:pt x="0" y="66512"/>
                    <a:pt x="0" y="56878"/>
                  </a:cubicBezTo>
                  <a:cubicBezTo>
                    <a:pt x="0" y="48452"/>
                    <a:pt x="1670" y="40745"/>
                    <a:pt x="5035" y="33808"/>
                  </a:cubicBezTo>
                  <a:cubicBezTo>
                    <a:pt x="8375" y="26846"/>
                    <a:pt x="13051" y="20861"/>
                    <a:pt x="19011" y="15825"/>
                  </a:cubicBezTo>
                  <a:cubicBezTo>
                    <a:pt x="24971" y="10790"/>
                    <a:pt x="31984" y="6885"/>
                    <a:pt x="40000" y="4136"/>
                  </a:cubicBezTo>
                  <a:cubicBezTo>
                    <a:pt x="48015" y="1387"/>
                    <a:pt x="56724" y="0"/>
                    <a:pt x="66152" y="0"/>
                  </a:cubicBezTo>
                  <a:cubicBezTo>
                    <a:pt x="74913" y="0"/>
                    <a:pt x="82517" y="1105"/>
                    <a:pt x="89043" y="3340"/>
                  </a:cubicBezTo>
                  <a:cubicBezTo>
                    <a:pt x="95568" y="5575"/>
                    <a:pt x="100937" y="8581"/>
                    <a:pt x="105227" y="12357"/>
                  </a:cubicBezTo>
                  <a:cubicBezTo>
                    <a:pt x="109518" y="16159"/>
                    <a:pt x="112729" y="20449"/>
                    <a:pt x="114887" y="25254"/>
                  </a:cubicBezTo>
                  <a:cubicBezTo>
                    <a:pt x="117045" y="30058"/>
                    <a:pt x="118124" y="34990"/>
                    <a:pt x="118124" y="40103"/>
                  </a:cubicBezTo>
                  <a:cubicBezTo>
                    <a:pt x="118124" y="45754"/>
                    <a:pt x="117148" y="50944"/>
                    <a:pt x="115221" y="55722"/>
                  </a:cubicBezTo>
                  <a:cubicBezTo>
                    <a:pt x="113294" y="60501"/>
                    <a:pt x="110520" y="64662"/>
                    <a:pt x="106923" y="68208"/>
                  </a:cubicBezTo>
                  <a:cubicBezTo>
                    <a:pt x="103326" y="71753"/>
                    <a:pt x="99062" y="74528"/>
                    <a:pt x="94104" y="76506"/>
                  </a:cubicBezTo>
                  <a:cubicBezTo>
                    <a:pt x="89145" y="78484"/>
                    <a:pt x="83648" y="79460"/>
                    <a:pt x="77610" y="79460"/>
                  </a:cubicBezTo>
                  <a:cubicBezTo>
                    <a:pt x="75786" y="79460"/>
                    <a:pt x="73988" y="79255"/>
                    <a:pt x="72190" y="78818"/>
                  </a:cubicBezTo>
                  <a:cubicBezTo>
                    <a:pt x="70391" y="78407"/>
                    <a:pt x="68901" y="77662"/>
                    <a:pt x="67694" y="76608"/>
                  </a:cubicBezTo>
                  <a:cubicBezTo>
                    <a:pt x="66486" y="75555"/>
                    <a:pt x="65870" y="74091"/>
                    <a:pt x="65819" y="72190"/>
                  </a:cubicBezTo>
                  <a:lnTo>
                    <a:pt x="65819" y="71779"/>
                  </a:lnTo>
                  <a:cubicBezTo>
                    <a:pt x="64894" y="73783"/>
                    <a:pt x="63147" y="75478"/>
                    <a:pt x="60578" y="76917"/>
                  </a:cubicBezTo>
                  <a:cubicBezTo>
                    <a:pt x="58034" y="78330"/>
                    <a:pt x="54874" y="79049"/>
                    <a:pt x="51149" y="79049"/>
                  </a:cubicBezTo>
                  <a:cubicBezTo>
                    <a:pt x="46140" y="79049"/>
                    <a:pt x="42029" y="78073"/>
                    <a:pt x="38869" y="76095"/>
                  </a:cubicBezTo>
                  <a:cubicBezTo>
                    <a:pt x="35684" y="74116"/>
                    <a:pt x="33346" y="71419"/>
                    <a:pt x="31805" y="67976"/>
                  </a:cubicBezTo>
                  <a:cubicBezTo>
                    <a:pt x="30263" y="64534"/>
                    <a:pt x="29518" y="60629"/>
                    <a:pt x="29518" y="56287"/>
                  </a:cubicBezTo>
                  <a:cubicBezTo>
                    <a:pt x="29518" y="49942"/>
                    <a:pt x="30828" y="44264"/>
                    <a:pt x="33423" y="39280"/>
                  </a:cubicBezTo>
                  <a:cubicBezTo>
                    <a:pt x="36018" y="34297"/>
                    <a:pt x="39589" y="30340"/>
                    <a:pt x="44136" y="27463"/>
                  </a:cubicBezTo>
                  <a:cubicBezTo>
                    <a:pt x="48683" y="24586"/>
                    <a:pt x="53898" y="23121"/>
                    <a:pt x="59756" y="23121"/>
                  </a:cubicBezTo>
                  <a:cubicBezTo>
                    <a:pt x="63481" y="23121"/>
                    <a:pt x="66486" y="23789"/>
                    <a:pt x="68773" y="25125"/>
                  </a:cubicBezTo>
                  <a:cubicBezTo>
                    <a:pt x="71059" y="26461"/>
                    <a:pt x="72190" y="27977"/>
                    <a:pt x="72190" y="29647"/>
                  </a:cubicBezTo>
                  <a:lnTo>
                    <a:pt x="73577" y="24586"/>
                  </a:lnTo>
                  <a:lnTo>
                    <a:pt x="87296" y="24586"/>
                  </a:lnTo>
                  <a:lnTo>
                    <a:pt x="77893" y="62273"/>
                  </a:lnTo>
                  <a:cubicBezTo>
                    <a:pt x="77842" y="62582"/>
                    <a:pt x="77790" y="62941"/>
                    <a:pt x="77739" y="63378"/>
                  </a:cubicBezTo>
                  <a:cubicBezTo>
                    <a:pt x="77687" y="63815"/>
                    <a:pt x="77636" y="64072"/>
                    <a:pt x="77636" y="64200"/>
                  </a:cubicBezTo>
                  <a:cubicBezTo>
                    <a:pt x="77636" y="65896"/>
                    <a:pt x="78047" y="67077"/>
                    <a:pt x="78843" y="67797"/>
                  </a:cubicBezTo>
                  <a:cubicBezTo>
                    <a:pt x="79640" y="68516"/>
                    <a:pt x="80822" y="68876"/>
                    <a:pt x="82363" y="68876"/>
                  </a:cubicBezTo>
                  <a:cubicBezTo>
                    <a:pt x="86217" y="68876"/>
                    <a:pt x="89479" y="68054"/>
                    <a:pt x="92151" y="66435"/>
                  </a:cubicBezTo>
                  <a:cubicBezTo>
                    <a:pt x="94823" y="64817"/>
                    <a:pt x="96981" y="62633"/>
                    <a:pt x="98625" y="59884"/>
                  </a:cubicBezTo>
                  <a:cubicBezTo>
                    <a:pt x="100269" y="57135"/>
                    <a:pt x="101477" y="54027"/>
                    <a:pt x="102222" y="50584"/>
                  </a:cubicBezTo>
                  <a:cubicBezTo>
                    <a:pt x="102967" y="47142"/>
                    <a:pt x="103352" y="43596"/>
                    <a:pt x="103352" y="39974"/>
                  </a:cubicBezTo>
                  <a:cubicBezTo>
                    <a:pt x="103352" y="34014"/>
                    <a:pt x="101888" y="28850"/>
                    <a:pt x="98985" y="24431"/>
                  </a:cubicBezTo>
                  <a:cubicBezTo>
                    <a:pt x="96082" y="20013"/>
                    <a:pt x="91791" y="16570"/>
                    <a:pt x="86088" y="14104"/>
                  </a:cubicBezTo>
                  <a:cubicBezTo>
                    <a:pt x="80411" y="11638"/>
                    <a:pt x="73423" y="10405"/>
                    <a:pt x="65176" y="10405"/>
                  </a:cubicBezTo>
                  <a:cubicBezTo>
                    <a:pt x="57572" y="10405"/>
                    <a:pt x="50713" y="11535"/>
                    <a:pt x="44521" y="13770"/>
                  </a:cubicBezTo>
                  <a:cubicBezTo>
                    <a:pt x="38356" y="16005"/>
                    <a:pt x="33038" y="19191"/>
                    <a:pt x="28568" y="23327"/>
                  </a:cubicBezTo>
                  <a:cubicBezTo>
                    <a:pt x="24097" y="27463"/>
                    <a:pt x="20681" y="32395"/>
                    <a:pt x="18317" y="38099"/>
                  </a:cubicBezTo>
                  <a:cubicBezTo>
                    <a:pt x="15954" y="43828"/>
                    <a:pt x="14746" y="50173"/>
                    <a:pt x="14746" y="57161"/>
                  </a:cubicBezTo>
                  <a:cubicBezTo>
                    <a:pt x="14746" y="64945"/>
                    <a:pt x="16442" y="71316"/>
                    <a:pt x="19833" y="76274"/>
                  </a:cubicBezTo>
                  <a:cubicBezTo>
                    <a:pt x="23224" y="81233"/>
                    <a:pt x="27925" y="84906"/>
                    <a:pt x="33885" y="87270"/>
                  </a:cubicBezTo>
                  <a:cubicBezTo>
                    <a:pt x="39846" y="89633"/>
                    <a:pt x="46705" y="90789"/>
                    <a:pt x="54438" y="90789"/>
                  </a:cubicBezTo>
                  <a:cubicBezTo>
                    <a:pt x="59370" y="90789"/>
                    <a:pt x="64303" y="90481"/>
                    <a:pt x="69261" y="89865"/>
                  </a:cubicBezTo>
                  <a:cubicBezTo>
                    <a:pt x="74219" y="89248"/>
                    <a:pt x="78818" y="88375"/>
                    <a:pt x="83082" y="87270"/>
                  </a:cubicBezTo>
                  <a:cubicBezTo>
                    <a:pt x="87347" y="86165"/>
                    <a:pt x="90867" y="84932"/>
                    <a:pt x="93667" y="83596"/>
                  </a:cubicBezTo>
                  <a:lnTo>
                    <a:pt x="101066" y="92511"/>
                  </a:lnTo>
                  <a:close/>
                  <a:moveTo>
                    <a:pt x="60090" y="67000"/>
                  </a:moveTo>
                  <a:cubicBezTo>
                    <a:pt x="61657" y="65870"/>
                    <a:pt x="62736" y="64328"/>
                    <a:pt x="63327" y="62376"/>
                  </a:cubicBezTo>
                  <a:cubicBezTo>
                    <a:pt x="63378" y="62145"/>
                    <a:pt x="63558" y="61425"/>
                    <a:pt x="63866" y="60167"/>
                  </a:cubicBezTo>
                  <a:cubicBezTo>
                    <a:pt x="64174" y="58934"/>
                    <a:pt x="64560" y="57392"/>
                    <a:pt x="65022" y="55542"/>
                  </a:cubicBezTo>
                  <a:cubicBezTo>
                    <a:pt x="65485" y="53693"/>
                    <a:pt x="65947" y="51817"/>
                    <a:pt x="66409" y="49916"/>
                  </a:cubicBezTo>
                  <a:cubicBezTo>
                    <a:pt x="66872" y="48015"/>
                    <a:pt x="67309" y="46268"/>
                    <a:pt x="67720" y="44675"/>
                  </a:cubicBezTo>
                  <a:cubicBezTo>
                    <a:pt x="68131" y="43108"/>
                    <a:pt x="68413" y="41927"/>
                    <a:pt x="68593" y="41182"/>
                  </a:cubicBezTo>
                  <a:cubicBezTo>
                    <a:pt x="68824" y="40154"/>
                    <a:pt x="68927" y="39358"/>
                    <a:pt x="68927" y="38792"/>
                  </a:cubicBezTo>
                  <a:cubicBezTo>
                    <a:pt x="68927" y="37405"/>
                    <a:pt x="68490" y="36121"/>
                    <a:pt x="67617" y="34887"/>
                  </a:cubicBezTo>
                  <a:cubicBezTo>
                    <a:pt x="66743" y="33680"/>
                    <a:pt x="64868" y="33063"/>
                    <a:pt x="61991" y="33063"/>
                  </a:cubicBezTo>
                  <a:cubicBezTo>
                    <a:pt x="58445" y="33063"/>
                    <a:pt x="55337" y="34194"/>
                    <a:pt x="52691" y="36455"/>
                  </a:cubicBezTo>
                  <a:cubicBezTo>
                    <a:pt x="50045" y="38715"/>
                    <a:pt x="48015" y="41670"/>
                    <a:pt x="46551" y="45318"/>
                  </a:cubicBezTo>
                  <a:cubicBezTo>
                    <a:pt x="45112" y="48966"/>
                    <a:pt x="44393" y="52819"/>
                    <a:pt x="44393" y="56904"/>
                  </a:cubicBezTo>
                  <a:cubicBezTo>
                    <a:pt x="44393" y="60629"/>
                    <a:pt x="45164" y="63532"/>
                    <a:pt x="46731" y="65587"/>
                  </a:cubicBezTo>
                  <a:cubicBezTo>
                    <a:pt x="48272" y="67643"/>
                    <a:pt x="50507" y="68696"/>
                    <a:pt x="53384" y="68696"/>
                  </a:cubicBezTo>
                  <a:cubicBezTo>
                    <a:pt x="56262" y="68696"/>
                    <a:pt x="58497" y="68131"/>
                    <a:pt x="60090" y="67000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C89E2712-E19F-87A5-61B7-714B02C33C3C}"/>
                </a:ext>
              </a:extLst>
            </p:cNvPr>
            <p:cNvSpPr/>
            <p:nvPr/>
          </p:nvSpPr>
          <p:spPr>
            <a:xfrm>
              <a:off x="8518910" y="3910272"/>
              <a:ext cx="236350" cy="132690"/>
            </a:xfrm>
            <a:custGeom>
              <a:avLst/>
              <a:gdLst>
                <a:gd name="connsiteX0" fmla="*/ 24406 w 236350"/>
                <a:gd name="connsiteY0" fmla="*/ 24406 h 132690"/>
                <a:gd name="connsiteX1" fmla="*/ 24406 w 236350"/>
                <a:gd name="connsiteY1" fmla="*/ 132690 h 132690"/>
                <a:gd name="connsiteX2" fmla="*/ 0 w 236350"/>
                <a:gd name="connsiteY2" fmla="*/ 112626 h 132690"/>
                <a:gd name="connsiteX3" fmla="*/ 0 w 236350"/>
                <a:gd name="connsiteY3" fmla="*/ 29544 h 132690"/>
                <a:gd name="connsiteX4" fmla="*/ 0 w 236350"/>
                <a:gd name="connsiteY4" fmla="*/ 0 h 132690"/>
                <a:gd name="connsiteX5" fmla="*/ 29544 w 236350"/>
                <a:gd name="connsiteY5" fmla="*/ 0 h 132690"/>
                <a:gd name="connsiteX6" fmla="*/ 206807 w 236350"/>
                <a:gd name="connsiteY6" fmla="*/ 0 h 132690"/>
                <a:gd name="connsiteX7" fmla="*/ 236351 w 236350"/>
                <a:gd name="connsiteY7" fmla="*/ 0 h 132690"/>
                <a:gd name="connsiteX8" fmla="*/ 236351 w 236350"/>
                <a:gd name="connsiteY8" fmla="*/ 29544 h 132690"/>
                <a:gd name="connsiteX9" fmla="*/ 236351 w 236350"/>
                <a:gd name="connsiteY9" fmla="*/ 112626 h 132690"/>
                <a:gd name="connsiteX10" fmla="*/ 211945 w 236350"/>
                <a:gd name="connsiteY10" fmla="*/ 132690 h 132690"/>
                <a:gd name="connsiteX11" fmla="*/ 211945 w 236350"/>
                <a:gd name="connsiteY11" fmla="*/ 24406 h 132690"/>
                <a:gd name="connsiteX12" fmla="*/ 24406 w 236350"/>
                <a:gd name="connsiteY12" fmla="*/ 24406 h 132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6350" h="132690">
                  <a:moveTo>
                    <a:pt x="24406" y="24406"/>
                  </a:moveTo>
                  <a:lnTo>
                    <a:pt x="24406" y="132690"/>
                  </a:lnTo>
                  <a:lnTo>
                    <a:pt x="0" y="112626"/>
                  </a:lnTo>
                  <a:lnTo>
                    <a:pt x="0" y="29544"/>
                  </a:lnTo>
                  <a:lnTo>
                    <a:pt x="0" y="0"/>
                  </a:lnTo>
                  <a:lnTo>
                    <a:pt x="29544" y="0"/>
                  </a:lnTo>
                  <a:lnTo>
                    <a:pt x="206807" y="0"/>
                  </a:lnTo>
                  <a:lnTo>
                    <a:pt x="236351" y="0"/>
                  </a:lnTo>
                  <a:lnTo>
                    <a:pt x="236351" y="29544"/>
                  </a:lnTo>
                  <a:lnTo>
                    <a:pt x="236351" y="112626"/>
                  </a:lnTo>
                  <a:lnTo>
                    <a:pt x="211945" y="132690"/>
                  </a:lnTo>
                  <a:lnTo>
                    <a:pt x="211945" y="24406"/>
                  </a:lnTo>
                  <a:lnTo>
                    <a:pt x="24406" y="24406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24F0080F-78C6-E9F2-DDF5-8E7F55536C61}"/>
                </a:ext>
              </a:extLst>
            </p:cNvPr>
            <p:cNvSpPr/>
            <p:nvPr/>
          </p:nvSpPr>
          <p:spPr>
            <a:xfrm>
              <a:off x="8490651" y="4024645"/>
              <a:ext cx="292869" cy="190878"/>
            </a:xfrm>
            <a:custGeom>
              <a:avLst/>
              <a:gdLst>
                <a:gd name="connsiteX0" fmla="*/ 265406 w 292869"/>
                <a:gd name="connsiteY0" fmla="*/ 18651 h 190878"/>
                <a:gd name="connsiteX1" fmla="*/ 292869 w 292869"/>
                <a:gd name="connsiteY1" fmla="*/ 0 h 190878"/>
                <a:gd name="connsiteX2" fmla="*/ 292869 w 292869"/>
                <a:gd name="connsiteY2" fmla="*/ 33166 h 190878"/>
                <a:gd name="connsiteX3" fmla="*/ 292869 w 292869"/>
                <a:gd name="connsiteY3" fmla="*/ 163416 h 190878"/>
                <a:gd name="connsiteX4" fmla="*/ 292869 w 292869"/>
                <a:gd name="connsiteY4" fmla="*/ 190879 h 190878"/>
                <a:gd name="connsiteX5" fmla="*/ 265406 w 292869"/>
                <a:gd name="connsiteY5" fmla="*/ 190879 h 190878"/>
                <a:gd name="connsiteX6" fmla="*/ 27437 w 292869"/>
                <a:gd name="connsiteY6" fmla="*/ 190879 h 190878"/>
                <a:gd name="connsiteX7" fmla="*/ 0 w 292869"/>
                <a:gd name="connsiteY7" fmla="*/ 190879 h 190878"/>
                <a:gd name="connsiteX8" fmla="*/ 0 w 292869"/>
                <a:gd name="connsiteY8" fmla="*/ 163416 h 190878"/>
                <a:gd name="connsiteX9" fmla="*/ 0 w 292869"/>
                <a:gd name="connsiteY9" fmla="*/ 33166 h 190878"/>
                <a:gd name="connsiteX10" fmla="*/ 0 w 292869"/>
                <a:gd name="connsiteY10" fmla="*/ 0 h 190878"/>
                <a:gd name="connsiteX11" fmla="*/ 27437 w 292869"/>
                <a:gd name="connsiteY11" fmla="*/ 18651 h 190878"/>
                <a:gd name="connsiteX12" fmla="*/ 146435 w 292869"/>
                <a:gd name="connsiteY12" fmla="*/ 99370 h 190878"/>
                <a:gd name="connsiteX13" fmla="*/ 265406 w 292869"/>
                <a:gd name="connsiteY13" fmla="*/ 18651 h 190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92869" h="190878">
                  <a:moveTo>
                    <a:pt x="265406" y="18651"/>
                  </a:moveTo>
                  <a:lnTo>
                    <a:pt x="292869" y="0"/>
                  </a:lnTo>
                  <a:lnTo>
                    <a:pt x="292869" y="33166"/>
                  </a:lnTo>
                  <a:lnTo>
                    <a:pt x="292869" y="163416"/>
                  </a:lnTo>
                  <a:lnTo>
                    <a:pt x="292869" y="190879"/>
                  </a:lnTo>
                  <a:lnTo>
                    <a:pt x="265406" y="190879"/>
                  </a:lnTo>
                  <a:lnTo>
                    <a:pt x="27437" y="190879"/>
                  </a:lnTo>
                  <a:lnTo>
                    <a:pt x="0" y="190879"/>
                  </a:lnTo>
                  <a:lnTo>
                    <a:pt x="0" y="163416"/>
                  </a:lnTo>
                  <a:lnTo>
                    <a:pt x="0" y="33166"/>
                  </a:lnTo>
                  <a:lnTo>
                    <a:pt x="0" y="0"/>
                  </a:lnTo>
                  <a:lnTo>
                    <a:pt x="27437" y="18651"/>
                  </a:lnTo>
                  <a:lnTo>
                    <a:pt x="146435" y="99370"/>
                  </a:lnTo>
                  <a:lnTo>
                    <a:pt x="265406" y="18651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9009DC61-EF43-040B-D703-634D7A3C3588}"/>
              </a:ext>
            </a:extLst>
          </p:cNvPr>
          <p:cNvGrpSpPr/>
          <p:nvPr/>
        </p:nvGrpSpPr>
        <p:grpSpPr>
          <a:xfrm>
            <a:off x="9673008" y="1444206"/>
            <a:ext cx="529219" cy="529219"/>
            <a:chOff x="9527352" y="1404556"/>
            <a:chExt cx="529219" cy="529219"/>
          </a:xfrm>
        </p:grpSpPr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5D6684C8-E121-B5BB-7444-C93D5A61A6D1}"/>
                </a:ext>
              </a:extLst>
            </p:cNvPr>
            <p:cNvSpPr/>
            <p:nvPr/>
          </p:nvSpPr>
          <p:spPr>
            <a:xfrm>
              <a:off x="9653157" y="1754483"/>
              <a:ext cx="2723" cy="4624"/>
            </a:xfrm>
            <a:custGeom>
              <a:avLst/>
              <a:gdLst>
                <a:gd name="connsiteX0" fmla="*/ 0 w 2723"/>
                <a:gd name="connsiteY0" fmla="*/ 0 h 4624"/>
                <a:gd name="connsiteX1" fmla="*/ 2723 w 2723"/>
                <a:gd name="connsiteY1" fmla="*/ 4624 h 4624"/>
                <a:gd name="connsiteX2" fmla="*/ 0 w 2723"/>
                <a:gd name="connsiteY2" fmla="*/ 0 h 4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3" h="4624">
                  <a:moveTo>
                    <a:pt x="0" y="0"/>
                  </a:moveTo>
                  <a:cubicBezTo>
                    <a:pt x="899" y="1541"/>
                    <a:pt x="1824" y="3083"/>
                    <a:pt x="2723" y="4624"/>
                  </a:cubicBezTo>
                  <a:cubicBezTo>
                    <a:pt x="1824" y="3083"/>
                    <a:pt x="899" y="1541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EED86AB8-6523-C4EC-D034-A4131F9CCE06}"/>
                </a:ext>
              </a:extLst>
            </p:cNvPr>
            <p:cNvSpPr/>
            <p:nvPr/>
          </p:nvSpPr>
          <p:spPr>
            <a:xfrm>
              <a:off x="9527352" y="140455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B3CC5241-6E86-1F20-4233-1D6BBF73E1D8}"/>
                </a:ext>
              </a:extLst>
            </p:cNvPr>
            <p:cNvSpPr/>
            <p:nvPr/>
          </p:nvSpPr>
          <p:spPr>
            <a:xfrm>
              <a:off x="9647120" y="1542435"/>
              <a:ext cx="289657" cy="253434"/>
            </a:xfrm>
            <a:custGeom>
              <a:avLst/>
              <a:gdLst>
                <a:gd name="connsiteX0" fmla="*/ 54309 w 289657"/>
                <a:gd name="connsiteY0" fmla="*/ 0 h 253434"/>
                <a:gd name="connsiteX1" fmla="*/ 289658 w 289657"/>
                <a:gd name="connsiteY1" fmla="*/ 0 h 253434"/>
                <a:gd name="connsiteX2" fmla="*/ 289658 w 289657"/>
                <a:gd name="connsiteY2" fmla="*/ 253435 h 253434"/>
                <a:gd name="connsiteX3" fmla="*/ 0 w 289657"/>
                <a:gd name="connsiteY3" fmla="*/ 253435 h 253434"/>
                <a:gd name="connsiteX4" fmla="*/ 0 w 289657"/>
                <a:gd name="connsiteY4" fmla="*/ 36198 h 253434"/>
                <a:gd name="connsiteX5" fmla="*/ 36198 w 289657"/>
                <a:gd name="connsiteY5" fmla="*/ 36198 h 253434"/>
                <a:gd name="connsiteX6" fmla="*/ 36198 w 289657"/>
                <a:gd name="connsiteY6" fmla="*/ 217237 h 253434"/>
                <a:gd name="connsiteX7" fmla="*/ 54309 w 289657"/>
                <a:gd name="connsiteY7" fmla="*/ 217237 h 253434"/>
                <a:gd name="connsiteX8" fmla="*/ 54309 w 289657"/>
                <a:gd name="connsiteY8" fmla="*/ 0 h 253434"/>
                <a:gd name="connsiteX9" fmla="*/ 90507 w 289657"/>
                <a:gd name="connsiteY9" fmla="*/ 36198 h 253434"/>
                <a:gd name="connsiteX10" fmla="*/ 90507 w 289657"/>
                <a:gd name="connsiteY10" fmla="*/ 108619 h 253434"/>
                <a:gd name="connsiteX11" fmla="*/ 181014 w 289657"/>
                <a:gd name="connsiteY11" fmla="*/ 108619 h 253434"/>
                <a:gd name="connsiteX12" fmla="*/ 181014 w 289657"/>
                <a:gd name="connsiteY12" fmla="*/ 36198 h 253434"/>
                <a:gd name="connsiteX13" fmla="*/ 90507 w 289657"/>
                <a:gd name="connsiteY13" fmla="*/ 36198 h 253434"/>
                <a:gd name="connsiteX14" fmla="*/ 217237 w 289657"/>
                <a:gd name="connsiteY14" fmla="*/ 36198 h 253434"/>
                <a:gd name="connsiteX15" fmla="*/ 217237 w 289657"/>
                <a:gd name="connsiteY15" fmla="*/ 54309 h 253434"/>
                <a:gd name="connsiteX16" fmla="*/ 253435 w 289657"/>
                <a:gd name="connsiteY16" fmla="*/ 54309 h 253434"/>
                <a:gd name="connsiteX17" fmla="*/ 253435 w 289657"/>
                <a:gd name="connsiteY17" fmla="*/ 36198 h 253434"/>
                <a:gd name="connsiteX18" fmla="*/ 217237 w 289657"/>
                <a:gd name="connsiteY18" fmla="*/ 36198 h 253434"/>
                <a:gd name="connsiteX19" fmla="*/ 217237 w 289657"/>
                <a:gd name="connsiteY19" fmla="*/ 90507 h 253434"/>
                <a:gd name="connsiteX20" fmla="*/ 217237 w 289657"/>
                <a:gd name="connsiteY20" fmla="*/ 108619 h 253434"/>
                <a:gd name="connsiteX21" fmla="*/ 253435 w 289657"/>
                <a:gd name="connsiteY21" fmla="*/ 108619 h 253434"/>
                <a:gd name="connsiteX22" fmla="*/ 253435 w 289657"/>
                <a:gd name="connsiteY22" fmla="*/ 90507 h 253434"/>
                <a:gd name="connsiteX23" fmla="*/ 217237 w 289657"/>
                <a:gd name="connsiteY23" fmla="*/ 90507 h 253434"/>
                <a:gd name="connsiteX24" fmla="*/ 90507 w 289657"/>
                <a:gd name="connsiteY24" fmla="*/ 144816 h 253434"/>
                <a:gd name="connsiteX25" fmla="*/ 90507 w 289657"/>
                <a:gd name="connsiteY25" fmla="*/ 162928 h 253434"/>
                <a:gd name="connsiteX26" fmla="*/ 253435 w 289657"/>
                <a:gd name="connsiteY26" fmla="*/ 162928 h 253434"/>
                <a:gd name="connsiteX27" fmla="*/ 253435 w 289657"/>
                <a:gd name="connsiteY27" fmla="*/ 144816 h 253434"/>
                <a:gd name="connsiteX28" fmla="*/ 90507 w 289657"/>
                <a:gd name="connsiteY28" fmla="*/ 144816 h 253434"/>
                <a:gd name="connsiteX29" fmla="*/ 90507 w 289657"/>
                <a:gd name="connsiteY29" fmla="*/ 199125 h 253434"/>
                <a:gd name="connsiteX30" fmla="*/ 90507 w 289657"/>
                <a:gd name="connsiteY30" fmla="*/ 217237 h 253434"/>
                <a:gd name="connsiteX31" fmla="*/ 253435 w 289657"/>
                <a:gd name="connsiteY31" fmla="*/ 217237 h 253434"/>
                <a:gd name="connsiteX32" fmla="*/ 253435 w 289657"/>
                <a:gd name="connsiteY32" fmla="*/ 199125 h 253434"/>
                <a:gd name="connsiteX33" fmla="*/ 90507 w 289657"/>
                <a:gd name="connsiteY33" fmla="*/ 199125 h 253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289657" h="253434">
                  <a:moveTo>
                    <a:pt x="54309" y="0"/>
                  </a:moveTo>
                  <a:lnTo>
                    <a:pt x="289658" y="0"/>
                  </a:lnTo>
                  <a:lnTo>
                    <a:pt x="289658" y="253435"/>
                  </a:lnTo>
                  <a:lnTo>
                    <a:pt x="0" y="253435"/>
                  </a:lnTo>
                  <a:lnTo>
                    <a:pt x="0" y="36198"/>
                  </a:lnTo>
                  <a:lnTo>
                    <a:pt x="36198" y="36198"/>
                  </a:lnTo>
                  <a:lnTo>
                    <a:pt x="36198" y="217237"/>
                  </a:lnTo>
                  <a:lnTo>
                    <a:pt x="54309" y="217237"/>
                  </a:lnTo>
                  <a:lnTo>
                    <a:pt x="54309" y="0"/>
                  </a:lnTo>
                  <a:close/>
                  <a:moveTo>
                    <a:pt x="90507" y="36198"/>
                  </a:moveTo>
                  <a:lnTo>
                    <a:pt x="90507" y="108619"/>
                  </a:lnTo>
                  <a:lnTo>
                    <a:pt x="181014" y="108619"/>
                  </a:lnTo>
                  <a:lnTo>
                    <a:pt x="181014" y="36198"/>
                  </a:lnTo>
                  <a:lnTo>
                    <a:pt x="90507" y="36198"/>
                  </a:lnTo>
                  <a:close/>
                  <a:moveTo>
                    <a:pt x="217237" y="36198"/>
                  </a:moveTo>
                  <a:lnTo>
                    <a:pt x="217237" y="54309"/>
                  </a:lnTo>
                  <a:lnTo>
                    <a:pt x="253435" y="54309"/>
                  </a:lnTo>
                  <a:lnTo>
                    <a:pt x="253435" y="36198"/>
                  </a:lnTo>
                  <a:lnTo>
                    <a:pt x="217237" y="36198"/>
                  </a:lnTo>
                  <a:close/>
                  <a:moveTo>
                    <a:pt x="217237" y="90507"/>
                  </a:moveTo>
                  <a:lnTo>
                    <a:pt x="217237" y="108619"/>
                  </a:lnTo>
                  <a:lnTo>
                    <a:pt x="253435" y="108619"/>
                  </a:lnTo>
                  <a:lnTo>
                    <a:pt x="253435" y="90507"/>
                  </a:lnTo>
                  <a:lnTo>
                    <a:pt x="217237" y="90507"/>
                  </a:lnTo>
                  <a:close/>
                  <a:moveTo>
                    <a:pt x="90507" y="144816"/>
                  </a:moveTo>
                  <a:lnTo>
                    <a:pt x="90507" y="162928"/>
                  </a:lnTo>
                  <a:lnTo>
                    <a:pt x="253435" y="162928"/>
                  </a:lnTo>
                  <a:lnTo>
                    <a:pt x="253435" y="144816"/>
                  </a:lnTo>
                  <a:lnTo>
                    <a:pt x="90507" y="144816"/>
                  </a:lnTo>
                  <a:close/>
                  <a:moveTo>
                    <a:pt x="90507" y="199125"/>
                  </a:moveTo>
                  <a:lnTo>
                    <a:pt x="90507" y="217237"/>
                  </a:lnTo>
                  <a:lnTo>
                    <a:pt x="253435" y="217237"/>
                  </a:lnTo>
                  <a:lnTo>
                    <a:pt x="253435" y="199125"/>
                  </a:lnTo>
                  <a:lnTo>
                    <a:pt x="90507" y="199125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53046C9F-4402-7BF7-E842-DB0EB3DC1424}"/>
              </a:ext>
            </a:extLst>
          </p:cNvPr>
          <p:cNvGrpSpPr/>
          <p:nvPr/>
        </p:nvGrpSpPr>
        <p:grpSpPr>
          <a:xfrm>
            <a:off x="7324081" y="1441842"/>
            <a:ext cx="529219" cy="529219"/>
            <a:chOff x="7178425" y="1402192"/>
            <a:chExt cx="529219" cy="529219"/>
          </a:xfrm>
        </p:grpSpPr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7A62390A-8013-75F1-68C2-D54F164337EB}"/>
                </a:ext>
              </a:extLst>
            </p:cNvPr>
            <p:cNvSpPr/>
            <p:nvPr/>
          </p:nvSpPr>
          <p:spPr>
            <a:xfrm>
              <a:off x="7178425" y="1402192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103" name="Graphic 46">
              <a:extLst>
                <a:ext uri="{FF2B5EF4-FFF2-40B4-BE49-F238E27FC236}">
                  <a16:creationId xmlns:a16="http://schemas.microsoft.com/office/drawing/2014/main" id="{07DC0B48-080A-F135-4EF2-A6EBEB50D7CA}"/>
                </a:ext>
              </a:extLst>
            </p:cNvPr>
            <p:cNvGrpSpPr/>
            <p:nvPr/>
          </p:nvGrpSpPr>
          <p:grpSpPr>
            <a:xfrm>
              <a:off x="7265772" y="1483142"/>
              <a:ext cx="354525" cy="295412"/>
              <a:chOff x="7265772" y="1483142"/>
              <a:chExt cx="354525" cy="295412"/>
            </a:xfrm>
            <a:solidFill>
              <a:srgbClr val="FFFFFF"/>
            </a:solidFill>
          </p:grpSpPr>
          <p:sp>
            <p:nvSpPr>
              <p:cNvPr id="104" name="Freeform 103">
                <a:extLst>
                  <a:ext uri="{FF2B5EF4-FFF2-40B4-BE49-F238E27FC236}">
                    <a16:creationId xmlns:a16="http://schemas.microsoft.com/office/drawing/2014/main" id="{59CD783B-CA4D-B007-DA18-EB0F36E7E856}"/>
                  </a:ext>
                </a:extLst>
              </p:cNvPr>
              <p:cNvSpPr/>
              <p:nvPr/>
            </p:nvSpPr>
            <p:spPr>
              <a:xfrm>
                <a:off x="7445450" y="1483142"/>
                <a:ext cx="174848" cy="174848"/>
              </a:xfrm>
              <a:custGeom>
                <a:avLst/>
                <a:gdLst>
                  <a:gd name="connsiteX0" fmla="*/ 87424 w 174848"/>
                  <a:gd name="connsiteY0" fmla="*/ 0 h 174848"/>
                  <a:gd name="connsiteX1" fmla="*/ 0 w 174848"/>
                  <a:gd name="connsiteY1" fmla="*/ 87424 h 174848"/>
                  <a:gd name="connsiteX2" fmla="*/ 87424 w 174848"/>
                  <a:gd name="connsiteY2" fmla="*/ 174848 h 174848"/>
                  <a:gd name="connsiteX3" fmla="*/ 174848 w 174848"/>
                  <a:gd name="connsiteY3" fmla="*/ 87424 h 174848"/>
                  <a:gd name="connsiteX4" fmla="*/ 87424 w 174848"/>
                  <a:gd name="connsiteY4" fmla="*/ 0 h 174848"/>
                  <a:gd name="connsiteX5" fmla="*/ 89890 w 174848"/>
                  <a:gd name="connsiteY5" fmla="*/ 122209 h 174848"/>
                  <a:gd name="connsiteX6" fmla="*/ 75093 w 174848"/>
                  <a:gd name="connsiteY6" fmla="*/ 122209 h 174848"/>
                  <a:gd name="connsiteX7" fmla="*/ 61580 w 174848"/>
                  <a:gd name="connsiteY7" fmla="*/ 99653 h 174848"/>
                  <a:gd name="connsiteX8" fmla="*/ 57443 w 174848"/>
                  <a:gd name="connsiteY8" fmla="*/ 103429 h 174848"/>
                  <a:gd name="connsiteX9" fmla="*/ 57443 w 174848"/>
                  <a:gd name="connsiteY9" fmla="*/ 122209 h 174848"/>
                  <a:gd name="connsiteX10" fmla="*/ 44110 w 174848"/>
                  <a:gd name="connsiteY10" fmla="*/ 122209 h 174848"/>
                  <a:gd name="connsiteX11" fmla="*/ 44110 w 174848"/>
                  <a:gd name="connsiteY11" fmla="*/ 51278 h 174848"/>
                  <a:gd name="connsiteX12" fmla="*/ 57443 w 174848"/>
                  <a:gd name="connsiteY12" fmla="*/ 51278 h 174848"/>
                  <a:gd name="connsiteX13" fmla="*/ 57443 w 174848"/>
                  <a:gd name="connsiteY13" fmla="*/ 87938 h 174848"/>
                  <a:gd name="connsiteX14" fmla="*/ 73063 w 174848"/>
                  <a:gd name="connsiteY14" fmla="*/ 74014 h 174848"/>
                  <a:gd name="connsiteX15" fmla="*/ 90301 w 174848"/>
                  <a:gd name="connsiteY15" fmla="*/ 74014 h 174848"/>
                  <a:gd name="connsiteX16" fmla="*/ 70520 w 174848"/>
                  <a:gd name="connsiteY16" fmla="*/ 91714 h 174848"/>
                  <a:gd name="connsiteX17" fmla="*/ 89890 w 174848"/>
                  <a:gd name="connsiteY17" fmla="*/ 122209 h 174848"/>
                  <a:gd name="connsiteX18" fmla="*/ 128323 w 174848"/>
                  <a:gd name="connsiteY18" fmla="*/ 86807 h 174848"/>
                  <a:gd name="connsiteX19" fmla="*/ 126499 w 174848"/>
                  <a:gd name="connsiteY19" fmla="*/ 86088 h 174848"/>
                  <a:gd name="connsiteX20" fmla="*/ 122877 w 174848"/>
                  <a:gd name="connsiteY20" fmla="*/ 85600 h 174848"/>
                  <a:gd name="connsiteX21" fmla="*/ 116788 w 174848"/>
                  <a:gd name="connsiteY21" fmla="*/ 86833 h 174848"/>
                  <a:gd name="connsiteX22" fmla="*/ 112857 w 174848"/>
                  <a:gd name="connsiteY22" fmla="*/ 90070 h 174848"/>
                  <a:gd name="connsiteX23" fmla="*/ 110751 w 174848"/>
                  <a:gd name="connsiteY23" fmla="*/ 94540 h 174848"/>
                  <a:gd name="connsiteX24" fmla="*/ 110109 w 174848"/>
                  <a:gd name="connsiteY24" fmla="*/ 99498 h 174848"/>
                  <a:gd name="connsiteX25" fmla="*/ 110109 w 174848"/>
                  <a:gd name="connsiteY25" fmla="*/ 122234 h 174848"/>
                  <a:gd name="connsiteX26" fmla="*/ 96005 w 174848"/>
                  <a:gd name="connsiteY26" fmla="*/ 122234 h 174848"/>
                  <a:gd name="connsiteX27" fmla="*/ 96005 w 174848"/>
                  <a:gd name="connsiteY27" fmla="*/ 74039 h 174848"/>
                  <a:gd name="connsiteX28" fmla="*/ 110109 w 174848"/>
                  <a:gd name="connsiteY28" fmla="*/ 74039 h 174848"/>
                  <a:gd name="connsiteX29" fmla="*/ 110109 w 174848"/>
                  <a:gd name="connsiteY29" fmla="*/ 80642 h 174848"/>
                  <a:gd name="connsiteX30" fmla="*/ 112421 w 174848"/>
                  <a:gd name="connsiteY30" fmla="*/ 77610 h 174848"/>
                  <a:gd name="connsiteX31" fmla="*/ 117379 w 174848"/>
                  <a:gd name="connsiteY31" fmla="*/ 74322 h 174848"/>
                  <a:gd name="connsiteX32" fmla="*/ 123981 w 174848"/>
                  <a:gd name="connsiteY32" fmla="*/ 73140 h 174848"/>
                  <a:gd name="connsiteX33" fmla="*/ 128554 w 174848"/>
                  <a:gd name="connsiteY33" fmla="*/ 73577 h 174848"/>
                  <a:gd name="connsiteX34" fmla="*/ 130609 w 174848"/>
                  <a:gd name="connsiteY34" fmla="*/ 74245 h 174848"/>
                  <a:gd name="connsiteX35" fmla="*/ 128297 w 174848"/>
                  <a:gd name="connsiteY35" fmla="*/ 86859 h 174848"/>
                  <a:gd name="connsiteX36" fmla="*/ 143968 w 174848"/>
                  <a:gd name="connsiteY36" fmla="*/ 121387 h 174848"/>
                  <a:gd name="connsiteX37" fmla="*/ 138702 w 174848"/>
                  <a:gd name="connsiteY37" fmla="*/ 123570 h 174848"/>
                  <a:gd name="connsiteX38" fmla="*/ 133384 w 174848"/>
                  <a:gd name="connsiteY38" fmla="*/ 121387 h 174848"/>
                  <a:gd name="connsiteX39" fmla="*/ 131200 w 174848"/>
                  <a:gd name="connsiteY39" fmla="*/ 116069 h 174848"/>
                  <a:gd name="connsiteX40" fmla="*/ 133384 w 174848"/>
                  <a:gd name="connsiteY40" fmla="*/ 110802 h 174848"/>
                  <a:gd name="connsiteX41" fmla="*/ 138702 w 174848"/>
                  <a:gd name="connsiteY41" fmla="*/ 108619 h 174848"/>
                  <a:gd name="connsiteX42" fmla="*/ 143968 w 174848"/>
                  <a:gd name="connsiteY42" fmla="*/ 110802 h 174848"/>
                  <a:gd name="connsiteX43" fmla="*/ 146152 w 174848"/>
                  <a:gd name="connsiteY43" fmla="*/ 116069 h 174848"/>
                  <a:gd name="connsiteX44" fmla="*/ 143968 w 174848"/>
                  <a:gd name="connsiteY44" fmla="*/ 121387 h 174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74848" h="174848">
                    <a:moveTo>
                      <a:pt x="87424" y="0"/>
                    </a:moveTo>
                    <a:cubicBezTo>
                      <a:pt x="39152" y="0"/>
                      <a:pt x="0" y="39126"/>
                      <a:pt x="0" y="87424"/>
                    </a:cubicBezTo>
                    <a:cubicBezTo>
                      <a:pt x="0" y="135722"/>
                      <a:pt x="39126" y="174848"/>
                      <a:pt x="87424" y="174848"/>
                    </a:cubicBezTo>
                    <a:cubicBezTo>
                      <a:pt x="135722" y="174848"/>
                      <a:pt x="174848" y="135722"/>
                      <a:pt x="174848" y="87424"/>
                    </a:cubicBezTo>
                    <a:cubicBezTo>
                      <a:pt x="174848" y="39126"/>
                      <a:pt x="135722" y="0"/>
                      <a:pt x="87424" y="0"/>
                    </a:cubicBezTo>
                    <a:close/>
                    <a:moveTo>
                      <a:pt x="89890" y="122209"/>
                    </a:moveTo>
                    <a:lnTo>
                      <a:pt x="75093" y="122209"/>
                    </a:lnTo>
                    <a:lnTo>
                      <a:pt x="61580" y="99653"/>
                    </a:lnTo>
                    <a:lnTo>
                      <a:pt x="57443" y="103429"/>
                    </a:lnTo>
                    <a:lnTo>
                      <a:pt x="57443" y="122209"/>
                    </a:lnTo>
                    <a:lnTo>
                      <a:pt x="44110" y="122209"/>
                    </a:lnTo>
                    <a:lnTo>
                      <a:pt x="44110" y="51278"/>
                    </a:lnTo>
                    <a:lnTo>
                      <a:pt x="57443" y="51278"/>
                    </a:lnTo>
                    <a:lnTo>
                      <a:pt x="57443" y="87938"/>
                    </a:lnTo>
                    <a:lnTo>
                      <a:pt x="73063" y="74014"/>
                    </a:lnTo>
                    <a:lnTo>
                      <a:pt x="90301" y="74014"/>
                    </a:lnTo>
                    <a:lnTo>
                      <a:pt x="70520" y="91714"/>
                    </a:lnTo>
                    <a:lnTo>
                      <a:pt x="89890" y="122209"/>
                    </a:lnTo>
                    <a:close/>
                    <a:moveTo>
                      <a:pt x="128323" y="86807"/>
                    </a:moveTo>
                    <a:cubicBezTo>
                      <a:pt x="128040" y="86653"/>
                      <a:pt x="127450" y="86422"/>
                      <a:pt x="126499" y="86088"/>
                    </a:cubicBezTo>
                    <a:cubicBezTo>
                      <a:pt x="125574" y="85754"/>
                      <a:pt x="124341" y="85600"/>
                      <a:pt x="122877" y="85600"/>
                    </a:cubicBezTo>
                    <a:cubicBezTo>
                      <a:pt x="120462" y="85600"/>
                      <a:pt x="118432" y="86011"/>
                      <a:pt x="116788" y="86833"/>
                    </a:cubicBezTo>
                    <a:cubicBezTo>
                      <a:pt x="115144" y="87655"/>
                      <a:pt x="113859" y="88734"/>
                      <a:pt x="112857" y="90070"/>
                    </a:cubicBezTo>
                    <a:cubicBezTo>
                      <a:pt x="111881" y="91406"/>
                      <a:pt x="111162" y="92896"/>
                      <a:pt x="110751" y="94540"/>
                    </a:cubicBezTo>
                    <a:cubicBezTo>
                      <a:pt x="110314" y="96184"/>
                      <a:pt x="110109" y="97829"/>
                      <a:pt x="110109" y="99498"/>
                    </a:cubicBezTo>
                    <a:lnTo>
                      <a:pt x="110109" y="122234"/>
                    </a:lnTo>
                    <a:lnTo>
                      <a:pt x="96005" y="122234"/>
                    </a:lnTo>
                    <a:lnTo>
                      <a:pt x="96005" y="74039"/>
                    </a:lnTo>
                    <a:lnTo>
                      <a:pt x="110109" y="74039"/>
                    </a:lnTo>
                    <a:lnTo>
                      <a:pt x="110109" y="80642"/>
                    </a:lnTo>
                    <a:cubicBezTo>
                      <a:pt x="110777" y="79537"/>
                      <a:pt x="111522" y="78510"/>
                      <a:pt x="112421" y="77610"/>
                    </a:cubicBezTo>
                    <a:cubicBezTo>
                      <a:pt x="113808" y="76197"/>
                      <a:pt x="115478" y="75118"/>
                      <a:pt x="117379" y="74322"/>
                    </a:cubicBezTo>
                    <a:cubicBezTo>
                      <a:pt x="119306" y="73526"/>
                      <a:pt x="121489" y="73140"/>
                      <a:pt x="123981" y="73140"/>
                    </a:cubicBezTo>
                    <a:cubicBezTo>
                      <a:pt x="125908" y="73140"/>
                      <a:pt x="127450" y="73294"/>
                      <a:pt x="128554" y="73577"/>
                    </a:cubicBezTo>
                    <a:cubicBezTo>
                      <a:pt x="129659" y="73860"/>
                      <a:pt x="130353" y="74091"/>
                      <a:pt x="130609" y="74245"/>
                    </a:cubicBezTo>
                    <a:lnTo>
                      <a:pt x="128297" y="86859"/>
                    </a:lnTo>
                    <a:close/>
                    <a:moveTo>
                      <a:pt x="143968" y="121387"/>
                    </a:moveTo>
                    <a:cubicBezTo>
                      <a:pt x="142504" y="122825"/>
                      <a:pt x="140757" y="123570"/>
                      <a:pt x="138702" y="123570"/>
                    </a:cubicBezTo>
                    <a:cubicBezTo>
                      <a:pt x="136647" y="123570"/>
                      <a:pt x="134848" y="122851"/>
                      <a:pt x="133384" y="121387"/>
                    </a:cubicBezTo>
                    <a:cubicBezTo>
                      <a:pt x="131920" y="119922"/>
                      <a:pt x="131200" y="118175"/>
                      <a:pt x="131200" y="116069"/>
                    </a:cubicBezTo>
                    <a:cubicBezTo>
                      <a:pt x="131200" y="113962"/>
                      <a:pt x="131920" y="112267"/>
                      <a:pt x="133384" y="110802"/>
                    </a:cubicBezTo>
                    <a:cubicBezTo>
                      <a:pt x="134848" y="109338"/>
                      <a:pt x="136595" y="108619"/>
                      <a:pt x="138702" y="108619"/>
                    </a:cubicBezTo>
                    <a:cubicBezTo>
                      <a:pt x="140808" y="108619"/>
                      <a:pt x="142504" y="109338"/>
                      <a:pt x="143968" y="110802"/>
                    </a:cubicBezTo>
                    <a:cubicBezTo>
                      <a:pt x="145433" y="112267"/>
                      <a:pt x="146152" y="114013"/>
                      <a:pt x="146152" y="116069"/>
                    </a:cubicBezTo>
                    <a:cubicBezTo>
                      <a:pt x="146152" y="118124"/>
                      <a:pt x="145433" y="119922"/>
                      <a:pt x="143968" y="12138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grpSp>
            <p:nvGrpSpPr>
              <p:cNvPr id="105" name="Graphic 46">
                <a:extLst>
                  <a:ext uri="{FF2B5EF4-FFF2-40B4-BE49-F238E27FC236}">
                    <a16:creationId xmlns:a16="http://schemas.microsoft.com/office/drawing/2014/main" id="{7794CC04-D1C2-513D-5D79-F6098C899655}"/>
                  </a:ext>
                </a:extLst>
              </p:cNvPr>
              <p:cNvGrpSpPr/>
              <p:nvPr/>
            </p:nvGrpSpPr>
            <p:grpSpPr>
              <a:xfrm>
                <a:off x="7265772" y="1551915"/>
                <a:ext cx="354525" cy="226639"/>
                <a:chOff x="7265772" y="1551915"/>
                <a:chExt cx="354525" cy="226639"/>
              </a:xfrm>
              <a:solidFill>
                <a:srgbClr val="FFFFFF"/>
              </a:solidFill>
            </p:grpSpPr>
            <p:sp>
              <p:nvSpPr>
                <p:cNvPr id="106" name="Freeform 105">
                  <a:extLst>
                    <a:ext uri="{FF2B5EF4-FFF2-40B4-BE49-F238E27FC236}">
                      <a16:creationId xmlns:a16="http://schemas.microsoft.com/office/drawing/2014/main" id="{72BE907A-4501-F825-959B-BFD83F65F33C}"/>
                    </a:ext>
                  </a:extLst>
                </p:cNvPr>
                <p:cNvSpPr/>
                <p:nvPr/>
              </p:nvSpPr>
              <p:spPr>
                <a:xfrm>
                  <a:off x="7265772" y="1551915"/>
                  <a:ext cx="291379" cy="226639"/>
                </a:xfrm>
                <a:custGeom>
                  <a:avLst/>
                  <a:gdLst>
                    <a:gd name="connsiteX0" fmla="*/ 229337 w 291379"/>
                    <a:gd name="connsiteY0" fmla="*/ 113320 h 226639"/>
                    <a:gd name="connsiteX1" fmla="*/ 169993 w 291379"/>
                    <a:gd name="connsiteY1" fmla="*/ 113320 h 226639"/>
                    <a:gd name="connsiteX2" fmla="*/ 169993 w 291379"/>
                    <a:gd name="connsiteY2" fmla="*/ 100372 h 226639"/>
                    <a:gd name="connsiteX3" fmla="*/ 206216 w 291379"/>
                    <a:gd name="connsiteY3" fmla="*/ 100372 h 226639"/>
                    <a:gd name="connsiteX4" fmla="*/ 187745 w 291379"/>
                    <a:gd name="connsiteY4" fmla="*/ 82569 h 226639"/>
                    <a:gd name="connsiteX5" fmla="*/ 169993 w 291379"/>
                    <a:gd name="connsiteY5" fmla="*/ 82569 h 226639"/>
                    <a:gd name="connsiteX6" fmla="*/ 169993 w 291379"/>
                    <a:gd name="connsiteY6" fmla="*/ 69621 h 226639"/>
                    <a:gd name="connsiteX7" fmla="*/ 178856 w 291379"/>
                    <a:gd name="connsiteY7" fmla="*/ 69621 h 226639"/>
                    <a:gd name="connsiteX8" fmla="*/ 165137 w 291379"/>
                    <a:gd name="connsiteY8" fmla="*/ 18625 h 226639"/>
                    <a:gd name="connsiteX9" fmla="*/ 166858 w 291379"/>
                    <a:gd name="connsiteY9" fmla="*/ 0 h 226639"/>
                    <a:gd name="connsiteX10" fmla="*/ 0 w 291379"/>
                    <a:gd name="connsiteY10" fmla="*/ 0 h 226639"/>
                    <a:gd name="connsiteX11" fmla="*/ 0 w 291379"/>
                    <a:gd name="connsiteY11" fmla="*/ 226640 h 226639"/>
                    <a:gd name="connsiteX12" fmla="*/ 291379 w 291379"/>
                    <a:gd name="connsiteY12" fmla="*/ 226640 h 226639"/>
                    <a:gd name="connsiteX13" fmla="*/ 291379 w 291379"/>
                    <a:gd name="connsiteY13" fmla="*/ 117662 h 226639"/>
                    <a:gd name="connsiteX14" fmla="*/ 267102 w 291379"/>
                    <a:gd name="connsiteY14" fmla="*/ 120616 h 226639"/>
                    <a:gd name="connsiteX15" fmla="*/ 229311 w 291379"/>
                    <a:gd name="connsiteY15" fmla="*/ 113320 h 226639"/>
                    <a:gd name="connsiteX16" fmla="*/ 87424 w 291379"/>
                    <a:gd name="connsiteY16" fmla="*/ 50199 h 226639"/>
                    <a:gd name="connsiteX17" fmla="*/ 119794 w 291379"/>
                    <a:gd name="connsiteY17" fmla="*/ 82569 h 226639"/>
                    <a:gd name="connsiteX18" fmla="*/ 87424 w 291379"/>
                    <a:gd name="connsiteY18" fmla="*/ 114938 h 226639"/>
                    <a:gd name="connsiteX19" fmla="*/ 55054 w 291379"/>
                    <a:gd name="connsiteY19" fmla="*/ 82569 h 226639"/>
                    <a:gd name="connsiteX20" fmla="*/ 87424 w 291379"/>
                    <a:gd name="connsiteY20" fmla="*/ 50199 h 226639"/>
                    <a:gd name="connsiteX21" fmla="*/ 32395 w 291379"/>
                    <a:gd name="connsiteY21" fmla="*/ 179704 h 226639"/>
                    <a:gd name="connsiteX22" fmla="*/ 48580 w 291379"/>
                    <a:gd name="connsiteY22" fmla="*/ 131149 h 226639"/>
                    <a:gd name="connsiteX23" fmla="*/ 126293 w 291379"/>
                    <a:gd name="connsiteY23" fmla="*/ 131149 h 226639"/>
                    <a:gd name="connsiteX24" fmla="*/ 142478 w 291379"/>
                    <a:gd name="connsiteY24" fmla="*/ 179704 h 226639"/>
                    <a:gd name="connsiteX25" fmla="*/ 32395 w 291379"/>
                    <a:gd name="connsiteY25" fmla="*/ 179704 h 226639"/>
                    <a:gd name="connsiteX26" fmla="*/ 269542 w 291379"/>
                    <a:gd name="connsiteY26" fmla="*/ 144097 h 226639"/>
                    <a:gd name="connsiteX27" fmla="*/ 169993 w 291379"/>
                    <a:gd name="connsiteY27" fmla="*/ 144097 h 226639"/>
                    <a:gd name="connsiteX28" fmla="*/ 169993 w 291379"/>
                    <a:gd name="connsiteY28" fmla="*/ 131149 h 226639"/>
                    <a:gd name="connsiteX29" fmla="*/ 269542 w 291379"/>
                    <a:gd name="connsiteY29" fmla="*/ 131149 h 226639"/>
                    <a:gd name="connsiteX30" fmla="*/ 269542 w 291379"/>
                    <a:gd name="connsiteY30" fmla="*/ 144097 h 2266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</a:cxnLst>
                  <a:rect l="l" t="t" r="r" b="b"/>
                  <a:pathLst>
                    <a:path w="291379" h="226639">
                      <a:moveTo>
                        <a:pt x="229337" y="113320"/>
                      </a:moveTo>
                      <a:lnTo>
                        <a:pt x="169993" y="113320"/>
                      </a:lnTo>
                      <a:lnTo>
                        <a:pt x="169993" y="100372"/>
                      </a:lnTo>
                      <a:lnTo>
                        <a:pt x="206216" y="100372"/>
                      </a:lnTo>
                      <a:cubicBezTo>
                        <a:pt x="199331" y="95234"/>
                        <a:pt x="193140" y="89248"/>
                        <a:pt x="187745" y="82569"/>
                      </a:cubicBezTo>
                      <a:lnTo>
                        <a:pt x="169993" y="82569"/>
                      </a:lnTo>
                      <a:lnTo>
                        <a:pt x="169993" y="69621"/>
                      </a:lnTo>
                      <a:lnTo>
                        <a:pt x="178856" y="69621"/>
                      </a:lnTo>
                      <a:cubicBezTo>
                        <a:pt x="170147" y="54618"/>
                        <a:pt x="165137" y="37200"/>
                        <a:pt x="165137" y="18625"/>
                      </a:cubicBezTo>
                      <a:cubicBezTo>
                        <a:pt x="165137" y="12254"/>
                        <a:pt x="165754" y="6037"/>
                        <a:pt x="166858" y="0"/>
                      </a:cubicBezTo>
                      <a:lnTo>
                        <a:pt x="0" y="0"/>
                      </a:lnTo>
                      <a:lnTo>
                        <a:pt x="0" y="226640"/>
                      </a:lnTo>
                      <a:lnTo>
                        <a:pt x="291379" y="226640"/>
                      </a:lnTo>
                      <a:lnTo>
                        <a:pt x="291379" y="117662"/>
                      </a:lnTo>
                      <a:cubicBezTo>
                        <a:pt x="283595" y="119563"/>
                        <a:pt x="275477" y="120616"/>
                        <a:pt x="267102" y="120616"/>
                      </a:cubicBezTo>
                      <a:cubicBezTo>
                        <a:pt x="253769" y="120616"/>
                        <a:pt x="241026" y="118021"/>
                        <a:pt x="229311" y="113320"/>
                      </a:cubicBezTo>
                      <a:close/>
                      <a:moveTo>
                        <a:pt x="87424" y="50199"/>
                      </a:moveTo>
                      <a:cubicBezTo>
                        <a:pt x="105304" y="50199"/>
                        <a:pt x="119794" y="64688"/>
                        <a:pt x="119794" y="82569"/>
                      </a:cubicBezTo>
                      <a:cubicBezTo>
                        <a:pt x="119794" y="100449"/>
                        <a:pt x="105304" y="114938"/>
                        <a:pt x="87424" y="114938"/>
                      </a:cubicBezTo>
                      <a:cubicBezTo>
                        <a:pt x="69544" y="114938"/>
                        <a:pt x="55054" y="100449"/>
                        <a:pt x="55054" y="82569"/>
                      </a:cubicBezTo>
                      <a:cubicBezTo>
                        <a:pt x="55054" y="64688"/>
                        <a:pt x="69544" y="50199"/>
                        <a:pt x="87424" y="50199"/>
                      </a:cubicBezTo>
                      <a:close/>
                      <a:moveTo>
                        <a:pt x="32395" y="179704"/>
                      </a:moveTo>
                      <a:lnTo>
                        <a:pt x="48580" y="131149"/>
                      </a:lnTo>
                      <a:lnTo>
                        <a:pt x="126293" y="131149"/>
                      </a:lnTo>
                      <a:lnTo>
                        <a:pt x="142478" y="179704"/>
                      </a:lnTo>
                      <a:lnTo>
                        <a:pt x="32395" y="179704"/>
                      </a:lnTo>
                      <a:close/>
                      <a:moveTo>
                        <a:pt x="269542" y="144097"/>
                      </a:moveTo>
                      <a:lnTo>
                        <a:pt x="169993" y="144097"/>
                      </a:lnTo>
                      <a:lnTo>
                        <a:pt x="169993" y="131149"/>
                      </a:lnTo>
                      <a:lnTo>
                        <a:pt x="269542" y="131149"/>
                      </a:lnTo>
                      <a:lnTo>
                        <a:pt x="269542" y="14409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254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DK"/>
                </a:p>
              </p:txBody>
            </p:sp>
            <p:sp>
              <p:nvSpPr>
                <p:cNvPr id="107" name="Freeform 106">
                  <a:extLst>
                    <a:ext uri="{FF2B5EF4-FFF2-40B4-BE49-F238E27FC236}">
                      <a16:creationId xmlns:a16="http://schemas.microsoft.com/office/drawing/2014/main" id="{D858BDF7-AAEB-B728-56DB-465A9BD3AB30}"/>
                    </a:ext>
                  </a:extLst>
                </p:cNvPr>
                <p:cNvSpPr/>
                <p:nvPr/>
              </p:nvSpPr>
              <p:spPr>
                <a:xfrm>
                  <a:off x="7619836" y="1570540"/>
                  <a:ext cx="462" cy="8940"/>
                </a:xfrm>
                <a:custGeom>
                  <a:avLst/>
                  <a:gdLst>
                    <a:gd name="connsiteX0" fmla="*/ 0 w 462"/>
                    <a:gd name="connsiteY0" fmla="*/ 8940 h 8940"/>
                    <a:gd name="connsiteX1" fmla="*/ 462 w 462"/>
                    <a:gd name="connsiteY1" fmla="*/ 0 h 8940"/>
                    <a:gd name="connsiteX2" fmla="*/ 462 w 462"/>
                    <a:gd name="connsiteY2" fmla="*/ 0 h 8940"/>
                    <a:gd name="connsiteX3" fmla="*/ 0 w 462"/>
                    <a:gd name="connsiteY3" fmla="*/ 8940 h 8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62" h="8940">
                      <a:moveTo>
                        <a:pt x="0" y="8940"/>
                      </a:moveTo>
                      <a:cubicBezTo>
                        <a:pt x="308" y="6012"/>
                        <a:pt x="462" y="3031"/>
                        <a:pt x="462" y="0"/>
                      </a:cubicBezTo>
                      <a:lnTo>
                        <a:pt x="462" y="0"/>
                      </a:lnTo>
                      <a:cubicBezTo>
                        <a:pt x="462" y="3006"/>
                        <a:pt x="308" y="6012"/>
                        <a:pt x="0" y="89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4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DK"/>
                </a:p>
              </p:txBody>
            </p:sp>
          </p:grpSp>
        </p:grpSp>
      </p:grpSp>
      <p:grpSp>
        <p:nvGrpSpPr>
          <p:cNvPr id="340" name="Group 339">
            <a:extLst>
              <a:ext uri="{FF2B5EF4-FFF2-40B4-BE49-F238E27FC236}">
                <a16:creationId xmlns:a16="http://schemas.microsoft.com/office/drawing/2014/main" id="{431560A8-89CA-0DCE-A0C9-476D0C0A6F64}"/>
              </a:ext>
            </a:extLst>
          </p:cNvPr>
          <p:cNvGrpSpPr/>
          <p:nvPr/>
        </p:nvGrpSpPr>
        <p:grpSpPr>
          <a:xfrm>
            <a:off x="7344880" y="2657116"/>
            <a:ext cx="529219" cy="529219"/>
            <a:chOff x="7199224" y="2617466"/>
            <a:chExt cx="529219" cy="529219"/>
          </a:xfrm>
        </p:grpSpPr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90AD42A9-79BD-75C6-3F32-9D57FD6B2A7E}"/>
                </a:ext>
              </a:extLst>
            </p:cNvPr>
            <p:cNvSpPr/>
            <p:nvPr/>
          </p:nvSpPr>
          <p:spPr>
            <a:xfrm>
              <a:off x="7199224" y="261746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F7267309-6EBA-124A-C700-1846A840DC69}"/>
                </a:ext>
              </a:extLst>
            </p:cNvPr>
            <p:cNvSpPr/>
            <p:nvPr/>
          </p:nvSpPr>
          <p:spPr>
            <a:xfrm>
              <a:off x="7410886" y="2795602"/>
              <a:ext cx="105895" cy="105895"/>
            </a:xfrm>
            <a:custGeom>
              <a:avLst/>
              <a:gdLst>
                <a:gd name="connsiteX0" fmla="*/ 105895 w 105895"/>
                <a:gd name="connsiteY0" fmla="*/ 52948 h 105895"/>
                <a:gd name="connsiteX1" fmla="*/ 52948 w 105895"/>
                <a:gd name="connsiteY1" fmla="*/ 105895 h 105895"/>
                <a:gd name="connsiteX2" fmla="*/ 0 w 105895"/>
                <a:gd name="connsiteY2" fmla="*/ 52948 h 105895"/>
                <a:gd name="connsiteX3" fmla="*/ 52948 w 105895"/>
                <a:gd name="connsiteY3" fmla="*/ 0 h 105895"/>
                <a:gd name="connsiteX4" fmla="*/ 105895 w 105895"/>
                <a:gd name="connsiteY4" fmla="*/ 52948 h 105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95" h="105895">
                  <a:moveTo>
                    <a:pt x="105895" y="52948"/>
                  </a:moveTo>
                  <a:cubicBezTo>
                    <a:pt x="105895" y="82190"/>
                    <a:pt x="82190" y="105895"/>
                    <a:pt x="52948" y="105895"/>
                  </a:cubicBezTo>
                  <a:cubicBezTo>
                    <a:pt x="23705" y="105895"/>
                    <a:pt x="0" y="82190"/>
                    <a:pt x="0" y="52948"/>
                  </a:cubicBezTo>
                  <a:cubicBezTo>
                    <a:pt x="0" y="23705"/>
                    <a:pt x="23705" y="0"/>
                    <a:pt x="52948" y="0"/>
                  </a:cubicBezTo>
                  <a:cubicBezTo>
                    <a:pt x="82190" y="0"/>
                    <a:pt x="105895" y="23705"/>
                    <a:pt x="105895" y="52948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6C2904F7-613D-932E-01BC-2174848B485C}"/>
                </a:ext>
              </a:extLst>
            </p:cNvPr>
            <p:cNvSpPr/>
            <p:nvPr/>
          </p:nvSpPr>
          <p:spPr>
            <a:xfrm>
              <a:off x="7358503" y="2751903"/>
              <a:ext cx="210660" cy="280871"/>
            </a:xfrm>
            <a:custGeom>
              <a:avLst/>
              <a:gdLst>
                <a:gd name="connsiteX0" fmla="*/ 35093 w 210660"/>
                <a:gd name="connsiteY0" fmla="*/ 0 h 280871"/>
                <a:gd name="connsiteX1" fmla="*/ 17546 w 210660"/>
                <a:gd name="connsiteY1" fmla="*/ 0 h 280871"/>
                <a:gd name="connsiteX2" fmla="*/ 17546 w 210660"/>
                <a:gd name="connsiteY2" fmla="*/ 35119 h 280871"/>
                <a:gd name="connsiteX3" fmla="*/ 51278 w 210660"/>
                <a:gd name="connsiteY3" fmla="*/ 35119 h 280871"/>
                <a:gd name="connsiteX4" fmla="*/ 45035 w 210660"/>
                <a:gd name="connsiteY4" fmla="*/ 116377 h 280871"/>
                <a:gd name="connsiteX5" fmla="*/ 0 w 210660"/>
                <a:gd name="connsiteY5" fmla="*/ 175567 h 280871"/>
                <a:gd name="connsiteX6" fmla="*/ 0 w 210660"/>
                <a:gd name="connsiteY6" fmla="*/ 193114 h 280871"/>
                <a:gd name="connsiteX7" fmla="*/ 210660 w 210660"/>
                <a:gd name="connsiteY7" fmla="*/ 193114 h 280871"/>
                <a:gd name="connsiteX8" fmla="*/ 210660 w 210660"/>
                <a:gd name="connsiteY8" fmla="*/ 175567 h 280871"/>
                <a:gd name="connsiteX9" fmla="*/ 165625 w 210660"/>
                <a:gd name="connsiteY9" fmla="*/ 117045 h 280871"/>
                <a:gd name="connsiteX10" fmla="*/ 159383 w 210660"/>
                <a:gd name="connsiteY10" fmla="*/ 35144 h 280871"/>
                <a:gd name="connsiteX11" fmla="*/ 193114 w 210660"/>
                <a:gd name="connsiteY11" fmla="*/ 35144 h 280871"/>
                <a:gd name="connsiteX12" fmla="*/ 193114 w 210660"/>
                <a:gd name="connsiteY12" fmla="*/ 26 h 280871"/>
                <a:gd name="connsiteX13" fmla="*/ 35119 w 210660"/>
                <a:gd name="connsiteY13" fmla="*/ 26 h 280871"/>
                <a:gd name="connsiteX14" fmla="*/ 87758 w 210660"/>
                <a:gd name="connsiteY14" fmla="*/ 263325 h 280871"/>
                <a:gd name="connsiteX15" fmla="*/ 87758 w 210660"/>
                <a:gd name="connsiteY15" fmla="*/ 280872 h 280871"/>
                <a:gd name="connsiteX16" fmla="*/ 122877 w 210660"/>
                <a:gd name="connsiteY16" fmla="*/ 280872 h 280871"/>
                <a:gd name="connsiteX17" fmla="*/ 122877 w 210660"/>
                <a:gd name="connsiteY17" fmla="*/ 210660 h 280871"/>
                <a:gd name="connsiteX18" fmla="*/ 87758 w 210660"/>
                <a:gd name="connsiteY18" fmla="*/ 210660 h 280871"/>
                <a:gd name="connsiteX19" fmla="*/ 87758 w 210660"/>
                <a:gd name="connsiteY19" fmla="*/ 263325 h 280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0660" h="280871">
                  <a:moveTo>
                    <a:pt x="35093" y="0"/>
                  </a:moveTo>
                  <a:lnTo>
                    <a:pt x="17546" y="0"/>
                  </a:lnTo>
                  <a:lnTo>
                    <a:pt x="17546" y="35119"/>
                  </a:lnTo>
                  <a:lnTo>
                    <a:pt x="51278" y="35119"/>
                  </a:lnTo>
                  <a:lnTo>
                    <a:pt x="45035" y="116377"/>
                  </a:lnTo>
                  <a:cubicBezTo>
                    <a:pt x="12999" y="132074"/>
                    <a:pt x="0" y="160770"/>
                    <a:pt x="0" y="175567"/>
                  </a:cubicBezTo>
                  <a:lnTo>
                    <a:pt x="0" y="193114"/>
                  </a:lnTo>
                  <a:lnTo>
                    <a:pt x="210660" y="193114"/>
                  </a:lnTo>
                  <a:lnTo>
                    <a:pt x="210660" y="175567"/>
                  </a:lnTo>
                  <a:cubicBezTo>
                    <a:pt x="210660" y="163236"/>
                    <a:pt x="197661" y="133589"/>
                    <a:pt x="165625" y="117045"/>
                  </a:cubicBezTo>
                  <a:lnTo>
                    <a:pt x="159383" y="35144"/>
                  </a:lnTo>
                  <a:lnTo>
                    <a:pt x="193114" y="35144"/>
                  </a:lnTo>
                  <a:lnTo>
                    <a:pt x="193114" y="26"/>
                  </a:lnTo>
                  <a:lnTo>
                    <a:pt x="35119" y="26"/>
                  </a:lnTo>
                  <a:close/>
                  <a:moveTo>
                    <a:pt x="87758" y="263325"/>
                  </a:moveTo>
                  <a:lnTo>
                    <a:pt x="87758" y="280872"/>
                  </a:lnTo>
                  <a:lnTo>
                    <a:pt x="122877" y="280872"/>
                  </a:lnTo>
                  <a:lnTo>
                    <a:pt x="122877" y="210660"/>
                  </a:lnTo>
                  <a:lnTo>
                    <a:pt x="87758" y="210660"/>
                  </a:lnTo>
                  <a:lnTo>
                    <a:pt x="87758" y="263325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64" name="Group 363">
            <a:extLst>
              <a:ext uri="{FF2B5EF4-FFF2-40B4-BE49-F238E27FC236}">
                <a16:creationId xmlns:a16="http://schemas.microsoft.com/office/drawing/2014/main" id="{C3C2AABA-225C-7267-625B-503ABDDD182D}"/>
              </a:ext>
            </a:extLst>
          </p:cNvPr>
          <p:cNvGrpSpPr/>
          <p:nvPr/>
        </p:nvGrpSpPr>
        <p:grpSpPr>
          <a:xfrm>
            <a:off x="6151047" y="2644168"/>
            <a:ext cx="529219" cy="529219"/>
            <a:chOff x="6005391" y="2604518"/>
            <a:chExt cx="529219" cy="529219"/>
          </a:xfrm>
        </p:grpSpPr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EFD89A4A-FF76-0B77-F788-7988966E8840}"/>
                </a:ext>
              </a:extLst>
            </p:cNvPr>
            <p:cNvSpPr/>
            <p:nvPr/>
          </p:nvSpPr>
          <p:spPr>
            <a:xfrm>
              <a:off x="6005391" y="26045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76573DE8-765C-88A6-9702-289F6C280673}"/>
                </a:ext>
              </a:extLst>
            </p:cNvPr>
            <p:cNvSpPr/>
            <p:nvPr/>
          </p:nvSpPr>
          <p:spPr>
            <a:xfrm>
              <a:off x="6146302" y="2711903"/>
              <a:ext cx="247397" cy="329863"/>
            </a:xfrm>
            <a:custGeom>
              <a:avLst/>
              <a:gdLst>
                <a:gd name="connsiteX0" fmla="*/ 123699 w 247397"/>
                <a:gd name="connsiteY0" fmla="*/ 0 h 329863"/>
                <a:gd name="connsiteX1" fmla="*/ 0 w 247397"/>
                <a:gd name="connsiteY1" fmla="*/ 123699 h 329863"/>
                <a:gd name="connsiteX2" fmla="*/ 123699 w 247397"/>
                <a:gd name="connsiteY2" fmla="*/ 329863 h 329863"/>
                <a:gd name="connsiteX3" fmla="*/ 247397 w 247397"/>
                <a:gd name="connsiteY3" fmla="*/ 123699 h 329863"/>
                <a:gd name="connsiteX4" fmla="*/ 123699 w 247397"/>
                <a:gd name="connsiteY4" fmla="*/ 0 h 329863"/>
                <a:gd name="connsiteX5" fmla="*/ 123699 w 247397"/>
                <a:gd name="connsiteY5" fmla="*/ 176621 h 329863"/>
                <a:gd name="connsiteX6" fmla="*/ 70751 w 247397"/>
                <a:gd name="connsiteY6" fmla="*/ 123673 h 329863"/>
                <a:gd name="connsiteX7" fmla="*/ 123699 w 247397"/>
                <a:gd name="connsiteY7" fmla="*/ 70725 h 329863"/>
                <a:gd name="connsiteX8" fmla="*/ 176646 w 247397"/>
                <a:gd name="connsiteY8" fmla="*/ 123673 h 329863"/>
                <a:gd name="connsiteX9" fmla="*/ 123699 w 247397"/>
                <a:gd name="connsiteY9" fmla="*/ 176621 h 32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7397" h="329863">
                  <a:moveTo>
                    <a:pt x="123699" y="0"/>
                  </a:moveTo>
                  <a:cubicBezTo>
                    <a:pt x="55414" y="0"/>
                    <a:pt x="0" y="55414"/>
                    <a:pt x="0" y="123699"/>
                  </a:cubicBezTo>
                  <a:cubicBezTo>
                    <a:pt x="0" y="195863"/>
                    <a:pt x="123699" y="329863"/>
                    <a:pt x="123699" y="329863"/>
                  </a:cubicBezTo>
                  <a:cubicBezTo>
                    <a:pt x="123699" y="329863"/>
                    <a:pt x="247397" y="195863"/>
                    <a:pt x="247397" y="123699"/>
                  </a:cubicBezTo>
                  <a:cubicBezTo>
                    <a:pt x="247397" y="55414"/>
                    <a:pt x="191984" y="0"/>
                    <a:pt x="123699" y="0"/>
                  </a:cubicBezTo>
                  <a:close/>
                  <a:moveTo>
                    <a:pt x="123699" y="176621"/>
                  </a:moveTo>
                  <a:cubicBezTo>
                    <a:pt x="94463" y="176621"/>
                    <a:pt x="70751" y="152909"/>
                    <a:pt x="70751" y="123673"/>
                  </a:cubicBezTo>
                  <a:cubicBezTo>
                    <a:pt x="70751" y="94437"/>
                    <a:pt x="94463" y="70725"/>
                    <a:pt x="123699" y="70725"/>
                  </a:cubicBezTo>
                  <a:cubicBezTo>
                    <a:pt x="152934" y="70725"/>
                    <a:pt x="176646" y="94437"/>
                    <a:pt x="176646" y="123673"/>
                  </a:cubicBezTo>
                  <a:cubicBezTo>
                    <a:pt x="176646" y="152909"/>
                    <a:pt x="152934" y="176621"/>
                    <a:pt x="123699" y="176621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EB845120-5219-2D48-8C8E-849F0A7F7260}"/>
              </a:ext>
            </a:extLst>
          </p:cNvPr>
          <p:cNvGrpSpPr/>
          <p:nvPr/>
        </p:nvGrpSpPr>
        <p:grpSpPr>
          <a:xfrm>
            <a:off x="8501337" y="2644168"/>
            <a:ext cx="529219" cy="529219"/>
            <a:chOff x="8355681" y="2604518"/>
            <a:chExt cx="529219" cy="529219"/>
          </a:xfrm>
        </p:grpSpPr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7361EF21-8263-7919-6DC2-C619EE64F023}"/>
                </a:ext>
              </a:extLst>
            </p:cNvPr>
            <p:cNvSpPr/>
            <p:nvPr/>
          </p:nvSpPr>
          <p:spPr>
            <a:xfrm>
              <a:off x="8355681" y="26045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117" name="Graphic 54">
              <a:extLst>
                <a:ext uri="{FF2B5EF4-FFF2-40B4-BE49-F238E27FC236}">
                  <a16:creationId xmlns:a16="http://schemas.microsoft.com/office/drawing/2014/main" id="{F0711610-A354-0237-0060-804B7F2F273F}"/>
                </a:ext>
              </a:extLst>
            </p:cNvPr>
            <p:cNvGrpSpPr/>
            <p:nvPr/>
          </p:nvGrpSpPr>
          <p:grpSpPr>
            <a:xfrm>
              <a:off x="8493098" y="2671312"/>
              <a:ext cx="220987" cy="375078"/>
              <a:chOff x="8493098" y="2671312"/>
              <a:chExt cx="220987" cy="375078"/>
            </a:xfrm>
          </p:grpSpPr>
          <p:sp>
            <p:nvSpPr>
              <p:cNvPr id="118" name="Freeform 117">
                <a:extLst>
                  <a:ext uri="{FF2B5EF4-FFF2-40B4-BE49-F238E27FC236}">
                    <a16:creationId xmlns:a16="http://schemas.microsoft.com/office/drawing/2014/main" id="{6580330C-CD4C-BFE2-F33D-FC41D575A4B5}"/>
                  </a:ext>
                </a:extLst>
              </p:cNvPr>
              <p:cNvSpPr/>
              <p:nvPr/>
            </p:nvSpPr>
            <p:spPr>
              <a:xfrm>
                <a:off x="8541113" y="2811761"/>
                <a:ext cx="2183" cy="3725"/>
              </a:xfrm>
              <a:custGeom>
                <a:avLst/>
                <a:gdLst>
                  <a:gd name="connsiteX0" fmla="*/ 0 w 2183"/>
                  <a:gd name="connsiteY0" fmla="*/ 0 h 3725"/>
                  <a:gd name="connsiteX1" fmla="*/ 2184 w 2183"/>
                  <a:gd name="connsiteY1" fmla="*/ 3725 h 3725"/>
                  <a:gd name="connsiteX2" fmla="*/ 0 w 2183"/>
                  <a:gd name="connsiteY2" fmla="*/ 0 h 3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83" h="3725">
                    <a:moveTo>
                      <a:pt x="0" y="0"/>
                    </a:moveTo>
                    <a:cubicBezTo>
                      <a:pt x="719" y="1233"/>
                      <a:pt x="1464" y="2466"/>
                      <a:pt x="2184" y="3725"/>
                    </a:cubicBezTo>
                    <a:cubicBezTo>
                      <a:pt x="1464" y="2492"/>
                      <a:pt x="719" y="1259"/>
                      <a:pt x="0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119" name="Freeform 118">
                <a:extLst>
                  <a:ext uri="{FF2B5EF4-FFF2-40B4-BE49-F238E27FC236}">
                    <a16:creationId xmlns:a16="http://schemas.microsoft.com/office/drawing/2014/main" id="{BC8446D0-B20C-09D0-DA07-01EB8B13F8BA}"/>
                  </a:ext>
                </a:extLst>
              </p:cNvPr>
              <p:cNvSpPr/>
              <p:nvPr/>
            </p:nvSpPr>
            <p:spPr>
              <a:xfrm>
                <a:off x="8530118" y="2842538"/>
                <a:ext cx="183942" cy="203852"/>
              </a:xfrm>
              <a:custGeom>
                <a:avLst/>
                <a:gdLst>
                  <a:gd name="connsiteX0" fmla="*/ 0 w 183942"/>
                  <a:gd name="connsiteY0" fmla="*/ 11997 h 203852"/>
                  <a:gd name="connsiteX1" fmla="*/ 0 w 183942"/>
                  <a:gd name="connsiteY1" fmla="*/ 203852 h 203852"/>
                  <a:gd name="connsiteX2" fmla="*/ 183942 w 183942"/>
                  <a:gd name="connsiteY2" fmla="*/ 203852 h 203852"/>
                  <a:gd name="connsiteX3" fmla="*/ 183942 w 183942"/>
                  <a:gd name="connsiteY3" fmla="*/ 0 h 203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3942" h="203852">
                    <a:moveTo>
                      <a:pt x="0" y="11997"/>
                    </a:moveTo>
                    <a:lnTo>
                      <a:pt x="0" y="203852"/>
                    </a:lnTo>
                    <a:lnTo>
                      <a:pt x="183942" y="203852"/>
                    </a:lnTo>
                    <a:lnTo>
                      <a:pt x="183942" y="0"/>
                    </a:lnTo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120" name="Freeform 119">
                <a:extLst>
                  <a:ext uri="{FF2B5EF4-FFF2-40B4-BE49-F238E27FC236}">
                    <a16:creationId xmlns:a16="http://schemas.microsoft.com/office/drawing/2014/main" id="{152E5C64-35AD-B705-011E-5DF27AF1A2C3}"/>
                  </a:ext>
                </a:extLst>
              </p:cNvPr>
              <p:cNvSpPr/>
              <p:nvPr/>
            </p:nvSpPr>
            <p:spPr>
              <a:xfrm>
                <a:off x="8493098" y="2842127"/>
                <a:ext cx="75169" cy="142683"/>
              </a:xfrm>
              <a:custGeom>
                <a:avLst/>
                <a:gdLst>
                  <a:gd name="connsiteX0" fmla="*/ 68927 w 75169"/>
                  <a:gd name="connsiteY0" fmla="*/ 142684 h 142683"/>
                  <a:gd name="connsiteX1" fmla="*/ 0 w 75169"/>
                  <a:gd name="connsiteY1" fmla="*/ 142684 h 142683"/>
                  <a:gd name="connsiteX2" fmla="*/ 0 w 75169"/>
                  <a:gd name="connsiteY2" fmla="*/ 40154 h 142683"/>
                  <a:gd name="connsiteX3" fmla="*/ 63455 w 75169"/>
                  <a:gd name="connsiteY3" fmla="*/ 0 h 142683"/>
                  <a:gd name="connsiteX4" fmla="*/ 75170 w 75169"/>
                  <a:gd name="connsiteY4" fmla="*/ 16904 h 142683"/>
                  <a:gd name="connsiteX5" fmla="*/ 17598 w 75169"/>
                  <a:gd name="connsiteY5" fmla="*/ 53025 h 142683"/>
                  <a:gd name="connsiteX6" fmla="*/ 17598 w 75169"/>
                  <a:gd name="connsiteY6" fmla="*/ 119974 h 142683"/>
                  <a:gd name="connsiteX7" fmla="*/ 69698 w 75169"/>
                  <a:gd name="connsiteY7" fmla="*/ 119974 h 142683"/>
                  <a:gd name="connsiteX8" fmla="*/ 68927 w 75169"/>
                  <a:gd name="connsiteY8" fmla="*/ 142684 h 1426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5169" h="142683">
                    <a:moveTo>
                      <a:pt x="68927" y="142684"/>
                    </a:moveTo>
                    <a:lnTo>
                      <a:pt x="0" y="142684"/>
                    </a:lnTo>
                    <a:lnTo>
                      <a:pt x="0" y="40154"/>
                    </a:lnTo>
                    <a:lnTo>
                      <a:pt x="63455" y="0"/>
                    </a:lnTo>
                    <a:lnTo>
                      <a:pt x="75170" y="16904"/>
                    </a:lnTo>
                    <a:lnTo>
                      <a:pt x="17598" y="53025"/>
                    </a:lnTo>
                    <a:lnTo>
                      <a:pt x="17598" y="119974"/>
                    </a:lnTo>
                    <a:lnTo>
                      <a:pt x="69698" y="119974"/>
                    </a:lnTo>
                    <a:lnTo>
                      <a:pt x="68927" y="142684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grpSp>
            <p:nvGrpSpPr>
              <p:cNvPr id="121" name="Graphic 54">
                <a:extLst>
                  <a:ext uri="{FF2B5EF4-FFF2-40B4-BE49-F238E27FC236}">
                    <a16:creationId xmlns:a16="http://schemas.microsoft.com/office/drawing/2014/main" id="{E88E8216-E2EF-EA2A-E4EE-D2FC9BFB1DF6}"/>
                  </a:ext>
                </a:extLst>
              </p:cNvPr>
              <p:cNvGrpSpPr/>
              <p:nvPr/>
            </p:nvGrpSpPr>
            <p:grpSpPr>
              <a:xfrm>
                <a:off x="8530246" y="2671312"/>
                <a:ext cx="183839" cy="186305"/>
                <a:chOff x="8530246" y="2671312"/>
                <a:chExt cx="183839" cy="186305"/>
              </a:xfrm>
              <a:solidFill>
                <a:srgbClr val="FFFFFF"/>
              </a:solidFill>
            </p:grpSpPr>
            <p:sp>
              <p:nvSpPr>
                <p:cNvPr id="122" name="Freeform 121">
                  <a:extLst>
                    <a:ext uri="{FF2B5EF4-FFF2-40B4-BE49-F238E27FC236}">
                      <a16:creationId xmlns:a16="http://schemas.microsoft.com/office/drawing/2014/main" id="{177EE4B8-A7B4-09CB-F4A0-3D736FD8DC41}"/>
                    </a:ext>
                  </a:extLst>
                </p:cNvPr>
                <p:cNvSpPr/>
                <p:nvPr/>
              </p:nvSpPr>
              <p:spPr>
                <a:xfrm>
                  <a:off x="8530246" y="2800329"/>
                  <a:ext cx="183839" cy="57289"/>
                </a:xfrm>
                <a:custGeom>
                  <a:avLst/>
                  <a:gdLst>
                    <a:gd name="connsiteX0" fmla="*/ 0 w 183839"/>
                    <a:gd name="connsiteY0" fmla="*/ 57289 h 57289"/>
                    <a:gd name="connsiteX1" fmla="*/ 0 w 183839"/>
                    <a:gd name="connsiteY1" fmla="*/ 26 h 57289"/>
                    <a:gd name="connsiteX2" fmla="*/ 20629 w 183839"/>
                    <a:gd name="connsiteY2" fmla="*/ 128 h 57289"/>
                    <a:gd name="connsiteX3" fmla="*/ 45266 w 183839"/>
                    <a:gd name="connsiteY3" fmla="*/ 22659 h 57289"/>
                    <a:gd name="connsiteX4" fmla="*/ 23301 w 183839"/>
                    <a:gd name="connsiteY4" fmla="*/ 22659 h 57289"/>
                    <a:gd name="connsiteX5" fmla="*/ 23301 w 183839"/>
                    <a:gd name="connsiteY5" fmla="*/ 34194 h 57289"/>
                    <a:gd name="connsiteX6" fmla="*/ 160770 w 183839"/>
                    <a:gd name="connsiteY6" fmla="*/ 34194 h 57289"/>
                    <a:gd name="connsiteX7" fmla="*/ 160770 w 183839"/>
                    <a:gd name="connsiteY7" fmla="*/ 23224 h 57289"/>
                    <a:gd name="connsiteX8" fmla="*/ 137212 w 183839"/>
                    <a:gd name="connsiteY8" fmla="*/ 23224 h 57289"/>
                    <a:gd name="connsiteX9" fmla="*/ 162825 w 183839"/>
                    <a:gd name="connsiteY9" fmla="*/ 51 h 57289"/>
                    <a:gd name="connsiteX10" fmla="*/ 183840 w 183839"/>
                    <a:gd name="connsiteY10" fmla="*/ 0 h 57289"/>
                    <a:gd name="connsiteX11" fmla="*/ 183840 w 183839"/>
                    <a:gd name="connsiteY11" fmla="*/ 57264 h 57289"/>
                    <a:gd name="connsiteX12" fmla="*/ 26 w 183839"/>
                    <a:gd name="connsiteY12" fmla="*/ 57264 h 572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83839" h="57289">
                      <a:moveTo>
                        <a:pt x="0" y="57289"/>
                      </a:moveTo>
                      <a:lnTo>
                        <a:pt x="0" y="26"/>
                      </a:lnTo>
                      <a:cubicBezTo>
                        <a:pt x="6962" y="26"/>
                        <a:pt x="20629" y="128"/>
                        <a:pt x="20629" y="128"/>
                      </a:cubicBezTo>
                      <a:lnTo>
                        <a:pt x="45266" y="22659"/>
                      </a:lnTo>
                      <a:lnTo>
                        <a:pt x="23301" y="22659"/>
                      </a:lnTo>
                      <a:lnTo>
                        <a:pt x="23301" y="34194"/>
                      </a:lnTo>
                      <a:lnTo>
                        <a:pt x="160770" y="34194"/>
                      </a:lnTo>
                      <a:lnTo>
                        <a:pt x="160770" y="23224"/>
                      </a:lnTo>
                      <a:lnTo>
                        <a:pt x="137212" y="23224"/>
                      </a:lnTo>
                      <a:lnTo>
                        <a:pt x="162825" y="51"/>
                      </a:lnTo>
                      <a:cubicBezTo>
                        <a:pt x="162825" y="51"/>
                        <a:pt x="176595" y="0"/>
                        <a:pt x="183840" y="0"/>
                      </a:cubicBezTo>
                      <a:lnTo>
                        <a:pt x="183840" y="57264"/>
                      </a:lnTo>
                      <a:lnTo>
                        <a:pt x="26" y="572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254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DK"/>
                </a:p>
              </p:txBody>
            </p:sp>
            <p:sp>
              <p:nvSpPr>
                <p:cNvPr id="123" name="Freeform 122">
                  <a:extLst>
                    <a:ext uri="{FF2B5EF4-FFF2-40B4-BE49-F238E27FC236}">
                      <a16:creationId xmlns:a16="http://schemas.microsoft.com/office/drawing/2014/main" id="{87CDB7BA-EFC3-6C13-14AE-A519973A2C74}"/>
                    </a:ext>
                  </a:extLst>
                </p:cNvPr>
                <p:cNvSpPr/>
                <p:nvPr/>
              </p:nvSpPr>
              <p:spPr>
                <a:xfrm>
                  <a:off x="8546097" y="2671312"/>
                  <a:ext cx="152086" cy="152086"/>
                </a:xfrm>
                <a:custGeom>
                  <a:avLst/>
                  <a:gdLst>
                    <a:gd name="connsiteX0" fmla="*/ 76043 w 152086"/>
                    <a:gd name="connsiteY0" fmla="*/ 0 h 152086"/>
                    <a:gd name="connsiteX1" fmla="*/ 0 w 152086"/>
                    <a:gd name="connsiteY1" fmla="*/ 76043 h 152086"/>
                    <a:gd name="connsiteX2" fmla="*/ 76043 w 152086"/>
                    <a:gd name="connsiteY2" fmla="*/ 152086 h 152086"/>
                    <a:gd name="connsiteX3" fmla="*/ 152086 w 152086"/>
                    <a:gd name="connsiteY3" fmla="*/ 76043 h 152086"/>
                    <a:gd name="connsiteX4" fmla="*/ 76043 w 152086"/>
                    <a:gd name="connsiteY4" fmla="*/ 0 h 152086"/>
                    <a:gd name="connsiteX5" fmla="*/ 77045 w 152086"/>
                    <a:gd name="connsiteY5" fmla="*/ 98831 h 152086"/>
                    <a:gd name="connsiteX6" fmla="*/ 67129 w 152086"/>
                    <a:gd name="connsiteY6" fmla="*/ 98831 h 152086"/>
                    <a:gd name="connsiteX7" fmla="*/ 58060 w 152086"/>
                    <a:gd name="connsiteY7" fmla="*/ 83699 h 152086"/>
                    <a:gd name="connsiteX8" fmla="*/ 55285 w 152086"/>
                    <a:gd name="connsiteY8" fmla="*/ 86217 h 152086"/>
                    <a:gd name="connsiteX9" fmla="*/ 55285 w 152086"/>
                    <a:gd name="connsiteY9" fmla="*/ 98831 h 152086"/>
                    <a:gd name="connsiteX10" fmla="*/ 46345 w 152086"/>
                    <a:gd name="connsiteY10" fmla="*/ 98831 h 152086"/>
                    <a:gd name="connsiteX11" fmla="*/ 46345 w 152086"/>
                    <a:gd name="connsiteY11" fmla="*/ 51252 h 152086"/>
                    <a:gd name="connsiteX12" fmla="*/ 55285 w 152086"/>
                    <a:gd name="connsiteY12" fmla="*/ 51252 h 152086"/>
                    <a:gd name="connsiteX13" fmla="*/ 55285 w 152086"/>
                    <a:gd name="connsiteY13" fmla="*/ 75838 h 152086"/>
                    <a:gd name="connsiteX14" fmla="*/ 65767 w 152086"/>
                    <a:gd name="connsiteY14" fmla="*/ 66486 h 152086"/>
                    <a:gd name="connsiteX15" fmla="*/ 77328 w 152086"/>
                    <a:gd name="connsiteY15" fmla="*/ 66486 h 152086"/>
                    <a:gd name="connsiteX16" fmla="*/ 64046 w 152086"/>
                    <a:gd name="connsiteY16" fmla="*/ 78355 h 152086"/>
                    <a:gd name="connsiteX17" fmla="*/ 77045 w 152086"/>
                    <a:gd name="connsiteY17" fmla="*/ 98805 h 152086"/>
                    <a:gd name="connsiteX18" fmla="*/ 102838 w 152086"/>
                    <a:gd name="connsiteY18" fmla="*/ 75093 h 152086"/>
                    <a:gd name="connsiteX19" fmla="*/ 101631 w 152086"/>
                    <a:gd name="connsiteY19" fmla="*/ 74605 h 152086"/>
                    <a:gd name="connsiteX20" fmla="*/ 99190 w 152086"/>
                    <a:gd name="connsiteY20" fmla="*/ 74271 h 152086"/>
                    <a:gd name="connsiteX21" fmla="*/ 95105 w 152086"/>
                    <a:gd name="connsiteY21" fmla="*/ 75093 h 152086"/>
                    <a:gd name="connsiteX22" fmla="*/ 92485 w 152086"/>
                    <a:gd name="connsiteY22" fmla="*/ 77276 h 152086"/>
                    <a:gd name="connsiteX23" fmla="*/ 91072 w 152086"/>
                    <a:gd name="connsiteY23" fmla="*/ 80282 h 152086"/>
                    <a:gd name="connsiteX24" fmla="*/ 90635 w 152086"/>
                    <a:gd name="connsiteY24" fmla="*/ 83596 h 152086"/>
                    <a:gd name="connsiteX25" fmla="*/ 90635 w 152086"/>
                    <a:gd name="connsiteY25" fmla="*/ 98856 h 152086"/>
                    <a:gd name="connsiteX26" fmla="*/ 81156 w 152086"/>
                    <a:gd name="connsiteY26" fmla="*/ 98856 h 152086"/>
                    <a:gd name="connsiteX27" fmla="*/ 81156 w 152086"/>
                    <a:gd name="connsiteY27" fmla="*/ 66538 h 152086"/>
                    <a:gd name="connsiteX28" fmla="*/ 90635 w 152086"/>
                    <a:gd name="connsiteY28" fmla="*/ 66538 h 152086"/>
                    <a:gd name="connsiteX29" fmla="*/ 90635 w 152086"/>
                    <a:gd name="connsiteY29" fmla="*/ 70957 h 152086"/>
                    <a:gd name="connsiteX30" fmla="*/ 92177 w 152086"/>
                    <a:gd name="connsiteY30" fmla="*/ 68927 h 152086"/>
                    <a:gd name="connsiteX31" fmla="*/ 95516 w 152086"/>
                    <a:gd name="connsiteY31" fmla="*/ 66718 h 152086"/>
                    <a:gd name="connsiteX32" fmla="*/ 99935 w 152086"/>
                    <a:gd name="connsiteY32" fmla="*/ 65921 h 152086"/>
                    <a:gd name="connsiteX33" fmla="*/ 102992 w 152086"/>
                    <a:gd name="connsiteY33" fmla="*/ 66204 h 152086"/>
                    <a:gd name="connsiteX34" fmla="*/ 104380 w 152086"/>
                    <a:gd name="connsiteY34" fmla="*/ 66641 h 152086"/>
                    <a:gd name="connsiteX35" fmla="*/ 102838 w 152086"/>
                    <a:gd name="connsiteY35" fmla="*/ 75093 h 152086"/>
                    <a:gd name="connsiteX36" fmla="*/ 113346 w 152086"/>
                    <a:gd name="connsiteY36" fmla="*/ 98291 h 152086"/>
                    <a:gd name="connsiteX37" fmla="*/ 109800 w 152086"/>
                    <a:gd name="connsiteY37" fmla="*/ 99755 h 152086"/>
                    <a:gd name="connsiteX38" fmla="*/ 106229 w 152086"/>
                    <a:gd name="connsiteY38" fmla="*/ 98291 h 152086"/>
                    <a:gd name="connsiteX39" fmla="*/ 104765 w 152086"/>
                    <a:gd name="connsiteY39" fmla="*/ 94720 h 152086"/>
                    <a:gd name="connsiteX40" fmla="*/ 106229 w 152086"/>
                    <a:gd name="connsiteY40" fmla="*/ 91175 h 152086"/>
                    <a:gd name="connsiteX41" fmla="*/ 109800 w 152086"/>
                    <a:gd name="connsiteY41" fmla="*/ 89710 h 152086"/>
                    <a:gd name="connsiteX42" fmla="*/ 113346 w 152086"/>
                    <a:gd name="connsiteY42" fmla="*/ 91175 h 152086"/>
                    <a:gd name="connsiteX43" fmla="*/ 114810 w 152086"/>
                    <a:gd name="connsiteY43" fmla="*/ 94720 h 152086"/>
                    <a:gd name="connsiteX44" fmla="*/ 113346 w 152086"/>
                    <a:gd name="connsiteY44" fmla="*/ 98291 h 152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152086" h="152086">
                      <a:moveTo>
                        <a:pt x="76043" y="0"/>
                      </a:moveTo>
                      <a:cubicBezTo>
                        <a:pt x="34040" y="0"/>
                        <a:pt x="0" y="34040"/>
                        <a:pt x="0" y="76043"/>
                      </a:cubicBezTo>
                      <a:cubicBezTo>
                        <a:pt x="0" y="118047"/>
                        <a:pt x="34040" y="152086"/>
                        <a:pt x="76043" y="152086"/>
                      </a:cubicBezTo>
                      <a:cubicBezTo>
                        <a:pt x="118047" y="152086"/>
                        <a:pt x="152086" y="118047"/>
                        <a:pt x="152086" y="76043"/>
                      </a:cubicBezTo>
                      <a:cubicBezTo>
                        <a:pt x="152086" y="34040"/>
                        <a:pt x="118047" y="0"/>
                        <a:pt x="76043" y="0"/>
                      </a:cubicBezTo>
                      <a:close/>
                      <a:moveTo>
                        <a:pt x="77045" y="98831"/>
                      </a:moveTo>
                      <a:lnTo>
                        <a:pt x="67129" y="98831"/>
                      </a:lnTo>
                      <a:lnTo>
                        <a:pt x="58060" y="83699"/>
                      </a:lnTo>
                      <a:lnTo>
                        <a:pt x="55285" y="86217"/>
                      </a:lnTo>
                      <a:lnTo>
                        <a:pt x="55285" y="98831"/>
                      </a:lnTo>
                      <a:lnTo>
                        <a:pt x="46345" y="98831"/>
                      </a:lnTo>
                      <a:lnTo>
                        <a:pt x="46345" y="51252"/>
                      </a:lnTo>
                      <a:lnTo>
                        <a:pt x="55285" y="51252"/>
                      </a:lnTo>
                      <a:lnTo>
                        <a:pt x="55285" y="75838"/>
                      </a:lnTo>
                      <a:lnTo>
                        <a:pt x="65767" y="66486"/>
                      </a:lnTo>
                      <a:lnTo>
                        <a:pt x="77328" y="66486"/>
                      </a:lnTo>
                      <a:lnTo>
                        <a:pt x="64046" y="78355"/>
                      </a:lnTo>
                      <a:lnTo>
                        <a:pt x="77045" y="98805"/>
                      </a:lnTo>
                      <a:close/>
                      <a:moveTo>
                        <a:pt x="102838" y="75093"/>
                      </a:moveTo>
                      <a:cubicBezTo>
                        <a:pt x="102658" y="74990"/>
                        <a:pt x="102247" y="74836"/>
                        <a:pt x="101631" y="74605"/>
                      </a:cubicBezTo>
                      <a:cubicBezTo>
                        <a:pt x="101014" y="74373"/>
                        <a:pt x="100192" y="74271"/>
                        <a:pt x="99190" y="74271"/>
                      </a:cubicBezTo>
                      <a:cubicBezTo>
                        <a:pt x="97572" y="74271"/>
                        <a:pt x="96210" y="74553"/>
                        <a:pt x="95105" y="75093"/>
                      </a:cubicBezTo>
                      <a:cubicBezTo>
                        <a:pt x="94001" y="75632"/>
                        <a:pt x="93127" y="76377"/>
                        <a:pt x="92485" y="77276"/>
                      </a:cubicBezTo>
                      <a:cubicBezTo>
                        <a:pt x="91843" y="78176"/>
                        <a:pt x="91355" y="79177"/>
                        <a:pt x="91072" y="80282"/>
                      </a:cubicBezTo>
                      <a:cubicBezTo>
                        <a:pt x="90789" y="81387"/>
                        <a:pt x="90635" y="82492"/>
                        <a:pt x="90635" y="83596"/>
                      </a:cubicBezTo>
                      <a:lnTo>
                        <a:pt x="90635" y="98856"/>
                      </a:lnTo>
                      <a:lnTo>
                        <a:pt x="81156" y="98856"/>
                      </a:lnTo>
                      <a:lnTo>
                        <a:pt x="81156" y="66538"/>
                      </a:lnTo>
                      <a:lnTo>
                        <a:pt x="90635" y="66538"/>
                      </a:lnTo>
                      <a:lnTo>
                        <a:pt x="90635" y="70957"/>
                      </a:lnTo>
                      <a:cubicBezTo>
                        <a:pt x="91098" y="70212"/>
                        <a:pt x="91586" y="69518"/>
                        <a:pt x="92177" y="68927"/>
                      </a:cubicBezTo>
                      <a:cubicBezTo>
                        <a:pt x="93102" y="67976"/>
                        <a:pt x="94206" y="67257"/>
                        <a:pt x="95516" y="66718"/>
                      </a:cubicBezTo>
                      <a:cubicBezTo>
                        <a:pt x="96827" y="66178"/>
                        <a:pt x="98291" y="65921"/>
                        <a:pt x="99935" y="65921"/>
                      </a:cubicBezTo>
                      <a:cubicBezTo>
                        <a:pt x="101220" y="65921"/>
                        <a:pt x="102247" y="66024"/>
                        <a:pt x="102992" y="66204"/>
                      </a:cubicBezTo>
                      <a:cubicBezTo>
                        <a:pt x="103737" y="66384"/>
                        <a:pt x="104200" y="66538"/>
                        <a:pt x="104380" y="66641"/>
                      </a:cubicBezTo>
                      <a:lnTo>
                        <a:pt x="102838" y="75093"/>
                      </a:lnTo>
                      <a:close/>
                      <a:moveTo>
                        <a:pt x="113346" y="98291"/>
                      </a:moveTo>
                      <a:cubicBezTo>
                        <a:pt x="112369" y="99267"/>
                        <a:pt x="111188" y="99755"/>
                        <a:pt x="109800" y="99755"/>
                      </a:cubicBezTo>
                      <a:cubicBezTo>
                        <a:pt x="108413" y="99755"/>
                        <a:pt x="107206" y="99267"/>
                        <a:pt x="106229" y="98291"/>
                      </a:cubicBezTo>
                      <a:cubicBezTo>
                        <a:pt x="105253" y="97315"/>
                        <a:pt x="104765" y="96133"/>
                        <a:pt x="104765" y="94720"/>
                      </a:cubicBezTo>
                      <a:cubicBezTo>
                        <a:pt x="104765" y="93307"/>
                        <a:pt x="105253" y="92151"/>
                        <a:pt x="106229" y="91175"/>
                      </a:cubicBezTo>
                      <a:cubicBezTo>
                        <a:pt x="107206" y="90199"/>
                        <a:pt x="108387" y="89710"/>
                        <a:pt x="109800" y="89710"/>
                      </a:cubicBezTo>
                      <a:cubicBezTo>
                        <a:pt x="111213" y="89710"/>
                        <a:pt x="112369" y="90199"/>
                        <a:pt x="113346" y="91175"/>
                      </a:cubicBezTo>
                      <a:cubicBezTo>
                        <a:pt x="114322" y="92151"/>
                        <a:pt x="114810" y="93333"/>
                        <a:pt x="114810" y="94720"/>
                      </a:cubicBezTo>
                      <a:cubicBezTo>
                        <a:pt x="114810" y="96107"/>
                        <a:pt x="114322" y="97315"/>
                        <a:pt x="113346" y="9829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54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DK"/>
                </a:p>
              </p:txBody>
            </p:sp>
          </p:grpSp>
        </p:grpSp>
      </p:grpSp>
      <p:grpSp>
        <p:nvGrpSpPr>
          <p:cNvPr id="336" name="Group 335">
            <a:extLst>
              <a:ext uri="{FF2B5EF4-FFF2-40B4-BE49-F238E27FC236}">
                <a16:creationId xmlns:a16="http://schemas.microsoft.com/office/drawing/2014/main" id="{665A1428-DEFF-F0D8-E0CE-9B70B8B37B90}"/>
              </a:ext>
            </a:extLst>
          </p:cNvPr>
          <p:cNvGrpSpPr/>
          <p:nvPr/>
        </p:nvGrpSpPr>
        <p:grpSpPr>
          <a:xfrm>
            <a:off x="2616705" y="3865818"/>
            <a:ext cx="529219" cy="529219"/>
            <a:chOff x="2423998" y="3826168"/>
            <a:chExt cx="529219" cy="529219"/>
          </a:xfrm>
        </p:grpSpPr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12E96E16-01B9-4A15-0A7F-5E4267D3276D}"/>
                </a:ext>
              </a:extLst>
            </p:cNvPr>
            <p:cNvSpPr/>
            <p:nvPr/>
          </p:nvSpPr>
          <p:spPr>
            <a:xfrm>
              <a:off x="2423998" y="382616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126" name="Graphic 56">
              <a:extLst>
                <a:ext uri="{FF2B5EF4-FFF2-40B4-BE49-F238E27FC236}">
                  <a16:creationId xmlns:a16="http://schemas.microsoft.com/office/drawing/2014/main" id="{418D3E19-DD83-E4F8-0EAA-6131C2F4FE18}"/>
                </a:ext>
              </a:extLst>
            </p:cNvPr>
            <p:cNvGrpSpPr/>
            <p:nvPr/>
          </p:nvGrpSpPr>
          <p:grpSpPr>
            <a:xfrm>
              <a:off x="2537189" y="3939359"/>
              <a:ext cx="302811" cy="302811"/>
              <a:chOff x="7293727" y="2717709"/>
              <a:chExt cx="302811" cy="302811"/>
            </a:xfrm>
            <a:solidFill>
              <a:srgbClr val="FFFFFF"/>
            </a:solidFill>
          </p:grpSpPr>
          <p:sp>
            <p:nvSpPr>
              <p:cNvPr id="127" name="Freeform 126">
                <a:extLst>
                  <a:ext uri="{FF2B5EF4-FFF2-40B4-BE49-F238E27FC236}">
                    <a16:creationId xmlns:a16="http://schemas.microsoft.com/office/drawing/2014/main" id="{CDC9DF9E-A97D-AB36-CE7A-151565EF3939}"/>
                  </a:ext>
                </a:extLst>
              </p:cNvPr>
              <p:cNvSpPr/>
              <p:nvPr/>
            </p:nvSpPr>
            <p:spPr>
              <a:xfrm>
                <a:off x="7293727" y="2717709"/>
                <a:ext cx="302811" cy="302811"/>
              </a:xfrm>
              <a:custGeom>
                <a:avLst/>
                <a:gdLst>
                  <a:gd name="connsiteX0" fmla="*/ 0 w 302811"/>
                  <a:gd name="connsiteY0" fmla="*/ 0 h 302811"/>
                  <a:gd name="connsiteX1" fmla="*/ 0 w 302811"/>
                  <a:gd name="connsiteY1" fmla="*/ 302811 h 302811"/>
                  <a:gd name="connsiteX2" fmla="*/ 302811 w 302811"/>
                  <a:gd name="connsiteY2" fmla="*/ 302811 h 302811"/>
                  <a:gd name="connsiteX3" fmla="*/ 302811 w 302811"/>
                  <a:gd name="connsiteY3" fmla="*/ 0 h 302811"/>
                  <a:gd name="connsiteX4" fmla="*/ 0 w 302811"/>
                  <a:gd name="connsiteY4" fmla="*/ 0 h 302811"/>
                  <a:gd name="connsiteX5" fmla="*/ 270365 w 302811"/>
                  <a:gd name="connsiteY5" fmla="*/ 270365 h 302811"/>
                  <a:gd name="connsiteX6" fmla="*/ 32447 w 302811"/>
                  <a:gd name="connsiteY6" fmla="*/ 270365 h 302811"/>
                  <a:gd name="connsiteX7" fmla="*/ 32447 w 302811"/>
                  <a:gd name="connsiteY7" fmla="*/ 86499 h 302811"/>
                  <a:gd name="connsiteX8" fmla="*/ 270390 w 302811"/>
                  <a:gd name="connsiteY8" fmla="*/ 86499 h 302811"/>
                  <a:gd name="connsiteX9" fmla="*/ 270390 w 302811"/>
                  <a:gd name="connsiteY9" fmla="*/ 270365 h 302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2811" h="302811">
                    <a:moveTo>
                      <a:pt x="0" y="0"/>
                    </a:moveTo>
                    <a:lnTo>
                      <a:pt x="0" y="302811"/>
                    </a:lnTo>
                    <a:lnTo>
                      <a:pt x="302811" y="302811"/>
                    </a:lnTo>
                    <a:lnTo>
                      <a:pt x="302811" y="0"/>
                    </a:lnTo>
                    <a:lnTo>
                      <a:pt x="0" y="0"/>
                    </a:lnTo>
                    <a:close/>
                    <a:moveTo>
                      <a:pt x="270365" y="270365"/>
                    </a:moveTo>
                    <a:lnTo>
                      <a:pt x="32447" y="270365"/>
                    </a:lnTo>
                    <a:lnTo>
                      <a:pt x="32447" y="86499"/>
                    </a:lnTo>
                    <a:lnTo>
                      <a:pt x="270390" y="86499"/>
                    </a:lnTo>
                    <a:lnTo>
                      <a:pt x="270390" y="270365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grpSp>
            <p:nvGrpSpPr>
              <p:cNvPr id="192" name="Graphic 56">
                <a:extLst>
                  <a:ext uri="{FF2B5EF4-FFF2-40B4-BE49-F238E27FC236}">
                    <a16:creationId xmlns:a16="http://schemas.microsoft.com/office/drawing/2014/main" id="{AD720C01-0E8A-8647-80E9-A0028597751F}"/>
                  </a:ext>
                </a:extLst>
              </p:cNvPr>
              <p:cNvGrpSpPr/>
              <p:nvPr/>
            </p:nvGrpSpPr>
            <p:grpSpPr>
              <a:xfrm>
                <a:off x="7370079" y="2845492"/>
                <a:ext cx="150082" cy="101271"/>
                <a:chOff x="7370079" y="2845492"/>
                <a:chExt cx="150082" cy="101271"/>
              </a:xfrm>
              <a:solidFill>
                <a:srgbClr val="FFFFFF"/>
              </a:solidFill>
            </p:grpSpPr>
            <p:sp>
              <p:nvSpPr>
                <p:cNvPr id="193" name="Freeform 192">
                  <a:extLst>
                    <a:ext uri="{FF2B5EF4-FFF2-40B4-BE49-F238E27FC236}">
                      <a16:creationId xmlns:a16="http://schemas.microsoft.com/office/drawing/2014/main" id="{8E041DB0-B523-1FDF-6F6A-1DB4821C4B14}"/>
                    </a:ext>
                  </a:extLst>
                </p:cNvPr>
                <p:cNvSpPr/>
                <p:nvPr/>
              </p:nvSpPr>
              <p:spPr>
                <a:xfrm>
                  <a:off x="7370079" y="2845492"/>
                  <a:ext cx="67950" cy="101271"/>
                </a:xfrm>
                <a:custGeom>
                  <a:avLst/>
                  <a:gdLst>
                    <a:gd name="connsiteX0" fmla="*/ 59267 w 67950"/>
                    <a:gd name="connsiteY0" fmla="*/ 51175 h 101271"/>
                    <a:gd name="connsiteX1" fmla="*/ 65716 w 67950"/>
                    <a:gd name="connsiteY1" fmla="*/ 59293 h 101271"/>
                    <a:gd name="connsiteX2" fmla="*/ 67951 w 67950"/>
                    <a:gd name="connsiteY2" fmla="*/ 70751 h 101271"/>
                    <a:gd name="connsiteX3" fmla="*/ 64431 w 67950"/>
                    <a:gd name="connsiteY3" fmla="*/ 85883 h 101271"/>
                    <a:gd name="connsiteX4" fmla="*/ 53487 w 67950"/>
                    <a:gd name="connsiteY4" fmla="*/ 97058 h 101271"/>
                    <a:gd name="connsiteX5" fmla="*/ 34348 w 67950"/>
                    <a:gd name="connsiteY5" fmla="*/ 101271 h 101271"/>
                    <a:gd name="connsiteX6" fmla="*/ 17726 w 67950"/>
                    <a:gd name="connsiteY6" fmla="*/ 98651 h 101271"/>
                    <a:gd name="connsiteX7" fmla="*/ 7168 w 67950"/>
                    <a:gd name="connsiteY7" fmla="*/ 91432 h 101271"/>
                    <a:gd name="connsiteX8" fmla="*/ 1644 w 67950"/>
                    <a:gd name="connsiteY8" fmla="*/ 80873 h 101271"/>
                    <a:gd name="connsiteX9" fmla="*/ 26 w 67950"/>
                    <a:gd name="connsiteY9" fmla="*/ 68131 h 101271"/>
                    <a:gd name="connsiteX10" fmla="*/ 26 w 67950"/>
                    <a:gd name="connsiteY10" fmla="*/ 67874 h 101271"/>
                    <a:gd name="connsiteX11" fmla="*/ 20655 w 67950"/>
                    <a:gd name="connsiteY11" fmla="*/ 67874 h 101271"/>
                    <a:gd name="connsiteX12" fmla="*/ 20655 w 67950"/>
                    <a:gd name="connsiteY12" fmla="*/ 68131 h 101271"/>
                    <a:gd name="connsiteX13" fmla="*/ 22351 w 67950"/>
                    <a:gd name="connsiteY13" fmla="*/ 78587 h 101271"/>
                    <a:gd name="connsiteX14" fmla="*/ 27180 w 67950"/>
                    <a:gd name="connsiteY14" fmla="*/ 83776 h 101271"/>
                    <a:gd name="connsiteX15" fmla="*/ 34631 w 67950"/>
                    <a:gd name="connsiteY15" fmla="*/ 85240 h 101271"/>
                    <a:gd name="connsiteX16" fmla="*/ 43776 w 67950"/>
                    <a:gd name="connsiteY16" fmla="*/ 81721 h 101271"/>
                    <a:gd name="connsiteX17" fmla="*/ 47270 w 67950"/>
                    <a:gd name="connsiteY17" fmla="*/ 70212 h 101271"/>
                    <a:gd name="connsiteX18" fmla="*/ 46499 w 67950"/>
                    <a:gd name="connsiteY18" fmla="*/ 64149 h 101271"/>
                    <a:gd name="connsiteX19" fmla="*/ 44059 w 67950"/>
                    <a:gd name="connsiteY19" fmla="*/ 59627 h 101271"/>
                    <a:gd name="connsiteX20" fmla="*/ 39537 w 67950"/>
                    <a:gd name="connsiteY20" fmla="*/ 56801 h 101271"/>
                    <a:gd name="connsiteX21" fmla="*/ 32498 w 67950"/>
                    <a:gd name="connsiteY21" fmla="*/ 55825 h 101271"/>
                    <a:gd name="connsiteX22" fmla="*/ 29030 w 67950"/>
                    <a:gd name="connsiteY22" fmla="*/ 55825 h 101271"/>
                    <a:gd name="connsiteX23" fmla="*/ 29030 w 67950"/>
                    <a:gd name="connsiteY23" fmla="*/ 41387 h 101271"/>
                    <a:gd name="connsiteX24" fmla="*/ 32498 w 67950"/>
                    <a:gd name="connsiteY24" fmla="*/ 41387 h 101271"/>
                    <a:gd name="connsiteX25" fmla="*/ 39460 w 67950"/>
                    <a:gd name="connsiteY25" fmla="*/ 40282 h 101271"/>
                    <a:gd name="connsiteX26" fmla="*/ 44007 w 67950"/>
                    <a:gd name="connsiteY26" fmla="*/ 37277 h 101271"/>
                    <a:gd name="connsiteX27" fmla="*/ 46499 w 67950"/>
                    <a:gd name="connsiteY27" fmla="*/ 32961 h 101271"/>
                    <a:gd name="connsiteX28" fmla="*/ 47270 w 67950"/>
                    <a:gd name="connsiteY28" fmla="*/ 27925 h 101271"/>
                    <a:gd name="connsiteX29" fmla="*/ 43802 w 67950"/>
                    <a:gd name="connsiteY29" fmla="*/ 18934 h 101271"/>
                    <a:gd name="connsiteX30" fmla="*/ 34939 w 67950"/>
                    <a:gd name="connsiteY30" fmla="*/ 16133 h 101271"/>
                    <a:gd name="connsiteX31" fmla="*/ 24688 w 67950"/>
                    <a:gd name="connsiteY31" fmla="*/ 19525 h 101271"/>
                    <a:gd name="connsiteX32" fmla="*/ 20629 w 67950"/>
                    <a:gd name="connsiteY32" fmla="*/ 31830 h 101271"/>
                    <a:gd name="connsiteX33" fmla="*/ 0 w 67950"/>
                    <a:gd name="connsiteY33" fmla="*/ 31830 h 101271"/>
                    <a:gd name="connsiteX34" fmla="*/ 1927 w 67950"/>
                    <a:gd name="connsiteY34" fmla="*/ 19679 h 101271"/>
                    <a:gd name="connsiteX35" fmla="*/ 7990 w 67950"/>
                    <a:gd name="connsiteY35" fmla="*/ 9505 h 101271"/>
                    <a:gd name="connsiteX36" fmla="*/ 18703 w 67950"/>
                    <a:gd name="connsiteY36" fmla="*/ 2543 h 101271"/>
                    <a:gd name="connsiteX37" fmla="*/ 34528 w 67950"/>
                    <a:gd name="connsiteY37" fmla="*/ 0 h 101271"/>
                    <a:gd name="connsiteX38" fmla="*/ 53616 w 67950"/>
                    <a:gd name="connsiteY38" fmla="*/ 3854 h 101271"/>
                    <a:gd name="connsiteX39" fmla="*/ 64457 w 67950"/>
                    <a:gd name="connsiteY39" fmla="*/ 13821 h 101271"/>
                    <a:gd name="connsiteX40" fmla="*/ 67925 w 67950"/>
                    <a:gd name="connsiteY40" fmla="*/ 26795 h 101271"/>
                    <a:gd name="connsiteX41" fmla="*/ 65690 w 67950"/>
                    <a:gd name="connsiteY41" fmla="*/ 37097 h 101271"/>
                    <a:gd name="connsiteX42" fmla="*/ 59242 w 67950"/>
                    <a:gd name="connsiteY42" fmla="*/ 44675 h 101271"/>
                    <a:gd name="connsiteX43" fmla="*/ 49300 w 67950"/>
                    <a:gd name="connsiteY43" fmla="*/ 47810 h 101271"/>
                    <a:gd name="connsiteX44" fmla="*/ 59242 w 67950"/>
                    <a:gd name="connsiteY44" fmla="*/ 51072 h 1012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</a:cxnLst>
                  <a:rect l="l" t="t" r="r" b="b"/>
                  <a:pathLst>
                    <a:path w="67950" h="101271">
                      <a:moveTo>
                        <a:pt x="59267" y="51175"/>
                      </a:moveTo>
                      <a:cubicBezTo>
                        <a:pt x="62093" y="53205"/>
                        <a:pt x="64226" y="55928"/>
                        <a:pt x="65716" y="59293"/>
                      </a:cubicBezTo>
                      <a:cubicBezTo>
                        <a:pt x="67206" y="62659"/>
                        <a:pt x="67951" y="66486"/>
                        <a:pt x="67951" y="70751"/>
                      </a:cubicBezTo>
                      <a:cubicBezTo>
                        <a:pt x="67951" y="76197"/>
                        <a:pt x="66769" y="81258"/>
                        <a:pt x="64431" y="85883"/>
                      </a:cubicBezTo>
                      <a:cubicBezTo>
                        <a:pt x="62068" y="90507"/>
                        <a:pt x="58420" y="94232"/>
                        <a:pt x="53487" y="97058"/>
                      </a:cubicBezTo>
                      <a:cubicBezTo>
                        <a:pt x="48555" y="99884"/>
                        <a:pt x="42158" y="101271"/>
                        <a:pt x="34348" y="101271"/>
                      </a:cubicBezTo>
                      <a:cubicBezTo>
                        <a:pt x="27694" y="101271"/>
                        <a:pt x="22145" y="100398"/>
                        <a:pt x="17726" y="98651"/>
                      </a:cubicBezTo>
                      <a:cubicBezTo>
                        <a:pt x="13282" y="96904"/>
                        <a:pt x="9788" y="94489"/>
                        <a:pt x="7168" y="91432"/>
                      </a:cubicBezTo>
                      <a:cubicBezTo>
                        <a:pt x="4573" y="88375"/>
                        <a:pt x="2723" y="84855"/>
                        <a:pt x="1644" y="80873"/>
                      </a:cubicBezTo>
                      <a:cubicBezTo>
                        <a:pt x="565" y="76917"/>
                        <a:pt x="26" y="72652"/>
                        <a:pt x="26" y="68131"/>
                      </a:cubicBezTo>
                      <a:lnTo>
                        <a:pt x="26" y="67874"/>
                      </a:lnTo>
                      <a:lnTo>
                        <a:pt x="20655" y="67874"/>
                      </a:lnTo>
                      <a:lnTo>
                        <a:pt x="20655" y="68131"/>
                      </a:lnTo>
                      <a:cubicBezTo>
                        <a:pt x="20655" y="72601"/>
                        <a:pt x="21220" y="76095"/>
                        <a:pt x="22351" y="78587"/>
                      </a:cubicBezTo>
                      <a:cubicBezTo>
                        <a:pt x="23481" y="81079"/>
                        <a:pt x="25099" y="82800"/>
                        <a:pt x="27180" y="83776"/>
                      </a:cubicBezTo>
                      <a:cubicBezTo>
                        <a:pt x="29261" y="84752"/>
                        <a:pt x="31753" y="85240"/>
                        <a:pt x="34631" y="85240"/>
                      </a:cubicBezTo>
                      <a:cubicBezTo>
                        <a:pt x="38407" y="85240"/>
                        <a:pt x="41438" y="84059"/>
                        <a:pt x="43776" y="81721"/>
                      </a:cubicBezTo>
                      <a:cubicBezTo>
                        <a:pt x="46114" y="79383"/>
                        <a:pt x="47270" y="75529"/>
                        <a:pt x="47270" y="70212"/>
                      </a:cubicBezTo>
                      <a:cubicBezTo>
                        <a:pt x="47270" y="67951"/>
                        <a:pt x="47013" y="65921"/>
                        <a:pt x="46499" y="64149"/>
                      </a:cubicBezTo>
                      <a:cubicBezTo>
                        <a:pt x="45986" y="62376"/>
                        <a:pt x="45189" y="60860"/>
                        <a:pt x="44059" y="59627"/>
                      </a:cubicBezTo>
                      <a:cubicBezTo>
                        <a:pt x="42954" y="58394"/>
                        <a:pt x="41438" y="57443"/>
                        <a:pt x="39537" y="56801"/>
                      </a:cubicBezTo>
                      <a:cubicBezTo>
                        <a:pt x="37636" y="56159"/>
                        <a:pt x="35273" y="55825"/>
                        <a:pt x="32498" y="55825"/>
                      </a:cubicBezTo>
                      <a:lnTo>
                        <a:pt x="29030" y="55825"/>
                      </a:lnTo>
                      <a:lnTo>
                        <a:pt x="29030" y="41387"/>
                      </a:lnTo>
                      <a:lnTo>
                        <a:pt x="32498" y="41387"/>
                      </a:lnTo>
                      <a:cubicBezTo>
                        <a:pt x="35247" y="41387"/>
                        <a:pt x="37559" y="41027"/>
                        <a:pt x="39460" y="40282"/>
                      </a:cubicBezTo>
                      <a:cubicBezTo>
                        <a:pt x="41336" y="39563"/>
                        <a:pt x="42851" y="38561"/>
                        <a:pt x="44007" y="37277"/>
                      </a:cubicBezTo>
                      <a:cubicBezTo>
                        <a:pt x="45164" y="35992"/>
                        <a:pt x="45986" y="34579"/>
                        <a:pt x="46499" y="32961"/>
                      </a:cubicBezTo>
                      <a:cubicBezTo>
                        <a:pt x="47013" y="31342"/>
                        <a:pt x="47270" y="29672"/>
                        <a:pt x="47270" y="27925"/>
                      </a:cubicBezTo>
                      <a:cubicBezTo>
                        <a:pt x="47270" y="23789"/>
                        <a:pt x="46114" y="20809"/>
                        <a:pt x="43802" y="18934"/>
                      </a:cubicBezTo>
                      <a:cubicBezTo>
                        <a:pt x="41490" y="17058"/>
                        <a:pt x="38535" y="16133"/>
                        <a:pt x="34939" y="16133"/>
                      </a:cubicBezTo>
                      <a:cubicBezTo>
                        <a:pt x="30828" y="16133"/>
                        <a:pt x="27412" y="17264"/>
                        <a:pt x="24688" y="19525"/>
                      </a:cubicBezTo>
                      <a:cubicBezTo>
                        <a:pt x="21991" y="21785"/>
                        <a:pt x="20629" y="25896"/>
                        <a:pt x="20629" y="31830"/>
                      </a:cubicBezTo>
                      <a:lnTo>
                        <a:pt x="0" y="31830"/>
                      </a:lnTo>
                      <a:cubicBezTo>
                        <a:pt x="0" y="27566"/>
                        <a:pt x="642" y="23532"/>
                        <a:pt x="1927" y="19679"/>
                      </a:cubicBezTo>
                      <a:cubicBezTo>
                        <a:pt x="3211" y="15851"/>
                        <a:pt x="5241" y="12460"/>
                        <a:pt x="7990" y="9505"/>
                      </a:cubicBezTo>
                      <a:cubicBezTo>
                        <a:pt x="10739" y="6551"/>
                        <a:pt x="14309" y="4239"/>
                        <a:pt x="18703" y="2543"/>
                      </a:cubicBezTo>
                      <a:cubicBezTo>
                        <a:pt x="23096" y="848"/>
                        <a:pt x="28362" y="0"/>
                        <a:pt x="34528" y="0"/>
                      </a:cubicBezTo>
                      <a:cubicBezTo>
                        <a:pt x="42338" y="0"/>
                        <a:pt x="48709" y="1285"/>
                        <a:pt x="53616" y="3854"/>
                      </a:cubicBezTo>
                      <a:cubicBezTo>
                        <a:pt x="58522" y="6423"/>
                        <a:pt x="62145" y="9762"/>
                        <a:pt x="64457" y="13821"/>
                      </a:cubicBezTo>
                      <a:cubicBezTo>
                        <a:pt x="66769" y="17906"/>
                        <a:pt x="67925" y="22222"/>
                        <a:pt x="67925" y="26795"/>
                      </a:cubicBezTo>
                      <a:cubicBezTo>
                        <a:pt x="67925" y="30520"/>
                        <a:pt x="67180" y="33963"/>
                        <a:pt x="65690" y="37097"/>
                      </a:cubicBezTo>
                      <a:cubicBezTo>
                        <a:pt x="64200" y="40257"/>
                        <a:pt x="62042" y="42774"/>
                        <a:pt x="59242" y="44675"/>
                      </a:cubicBezTo>
                      <a:cubicBezTo>
                        <a:pt x="56442" y="46576"/>
                        <a:pt x="53102" y="47630"/>
                        <a:pt x="49300" y="47810"/>
                      </a:cubicBezTo>
                      <a:cubicBezTo>
                        <a:pt x="53102" y="47938"/>
                        <a:pt x="56442" y="49043"/>
                        <a:pt x="59242" y="5107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489" cap="flat">
                  <a:solidFill>
                    <a:srgbClr val="FFFFFF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DK"/>
                </a:p>
              </p:txBody>
            </p:sp>
            <p:sp>
              <p:nvSpPr>
                <p:cNvPr id="194" name="Freeform 193">
                  <a:extLst>
                    <a:ext uri="{FF2B5EF4-FFF2-40B4-BE49-F238E27FC236}">
                      <a16:creationId xmlns:a16="http://schemas.microsoft.com/office/drawing/2014/main" id="{23376938-829D-1BFD-4D9B-88A6926F6CC3}"/>
                    </a:ext>
                  </a:extLst>
                </p:cNvPr>
                <p:cNvSpPr/>
                <p:nvPr/>
              </p:nvSpPr>
              <p:spPr>
                <a:xfrm>
                  <a:off x="7451388" y="2845595"/>
                  <a:ext cx="68772" cy="101168"/>
                </a:xfrm>
                <a:custGeom>
                  <a:avLst/>
                  <a:gdLst>
                    <a:gd name="connsiteX0" fmla="*/ 18471 w 68772"/>
                    <a:gd name="connsiteY0" fmla="*/ 97109 h 101168"/>
                    <a:gd name="connsiteX1" fmla="*/ 7836 w 68772"/>
                    <a:gd name="connsiteY1" fmla="*/ 86037 h 101168"/>
                    <a:gd name="connsiteX2" fmla="*/ 1875 w 68772"/>
                    <a:gd name="connsiteY2" fmla="*/ 69903 h 101168"/>
                    <a:gd name="connsiteX3" fmla="*/ 0 w 68772"/>
                    <a:gd name="connsiteY3" fmla="*/ 50738 h 101168"/>
                    <a:gd name="connsiteX4" fmla="*/ 1875 w 68772"/>
                    <a:gd name="connsiteY4" fmla="*/ 31548 h 101168"/>
                    <a:gd name="connsiteX5" fmla="*/ 7836 w 68772"/>
                    <a:gd name="connsiteY5" fmla="*/ 15286 h 101168"/>
                    <a:gd name="connsiteX6" fmla="*/ 18471 w 68772"/>
                    <a:gd name="connsiteY6" fmla="*/ 4085 h 101168"/>
                    <a:gd name="connsiteX7" fmla="*/ 34399 w 68772"/>
                    <a:gd name="connsiteY7" fmla="*/ 0 h 101168"/>
                    <a:gd name="connsiteX8" fmla="*/ 50327 w 68772"/>
                    <a:gd name="connsiteY8" fmla="*/ 4085 h 101168"/>
                    <a:gd name="connsiteX9" fmla="*/ 60963 w 68772"/>
                    <a:gd name="connsiteY9" fmla="*/ 15286 h 101168"/>
                    <a:gd name="connsiteX10" fmla="*/ 66923 w 68772"/>
                    <a:gd name="connsiteY10" fmla="*/ 31548 h 101168"/>
                    <a:gd name="connsiteX11" fmla="*/ 68773 w 68772"/>
                    <a:gd name="connsiteY11" fmla="*/ 50738 h 101168"/>
                    <a:gd name="connsiteX12" fmla="*/ 66923 w 68772"/>
                    <a:gd name="connsiteY12" fmla="*/ 69903 h 101168"/>
                    <a:gd name="connsiteX13" fmla="*/ 60963 w 68772"/>
                    <a:gd name="connsiteY13" fmla="*/ 86037 h 101168"/>
                    <a:gd name="connsiteX14" fmla="*/ 50327 w 68772"/>
                    <a:gd name="connsiteY14" fmla="*/ 97109 h 101168"/>
                    <a:gd name="connsiteX15" fmla="*/ 34399 w 68772"/>
                    <a:gd name="connsiteY15" fmla="*/ 101168 h 101168"/>
                    <a:gd name="connsiteX16" fmla="*/ 18471 w 68772"/>
                    <a:gd name="connsiteY16" fmla="*/ 97109 h 101168"/>
                    <a:gd name="connsiteX17" fmla="*/ 41901 w 68772"/>
                    <a:gd name="connsiteY17" fmla="*/ 81695 h 101168"/>
                    <a:gd name="connsiteX18" fmla="*/ 46448 w 68772"/>
                    <a:gd name="connsiteY18" fmla="*/ 70674 h 101168"/>
                    <a:gd name="connsiteX19" fmla="*/ 47964 w 68772"/>
                    <a:gd name="connsiteY19" fmla="*/ 50713 h 101168"/>
                    <a:gd name="connsiteX20" fmla="*/ 46448 w 68772"/>
                    <a:gd name="connsiteY20" fmla="*/ 30726 h 101168"/>
                    <a:gd name="connsiteX21" fmla="*/ 41901 w 68772"/>
                    <a:gd name="connsiteY21" fmla="*/ 19704 h 101168"/>
                    <a:gd name="connsiteX22" fmla="*/ 34425 w 68772"/>
                    <a:gd name="connsiteY22" fmla="*/ 16236 h 101168"/>
                    <a:gd name="connsiteX23" fmla="*/ 26975 w 68772"/>
                    <a:gd name="connsiteY23" fmla="*/ 19704 h 101168"/>
                    <a:gd name="connsiteX24" fmla="*/ 22376 w 68772"/>
                    <a:gd name="connsiteY24" fmla="*/ 30726 h 101168"/>
                    <a:gd name="connsiteX25" fmla="*/ 20835 w 68772"/>
                    <a:gd name="connsiteY25" fmla="*/ 50713 h 101168"/>
                    <a:gd name="connsiteX26" fmla="*/ 22376 w 68772"/>
                    <a:gd name="connsiteY26" fmla="*/ 70700 h 101168"/>
                    <a:gd name="connsiteX27" fmla="*/ 26975 w 68772"/>
                    <a:gd name="connsiteY27" fmla="*/ 81669 h 101168"/>
                    <a:gd name="connsiteX28" fmla="*/ 34425 w 68772"/>
                    <a:gd name="connsiteY28" fmla="*/ 85086 h 101168"/>
                    <a:gd name="connsiteX29" fmla="*/ 41901 w 68772"/>
                    <a:gd name="connsiteY29" fmla="*/ 81669 h 1011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68772" h="101168">
                      <a:moveTo>
                        <a:pt x="18471" y="97109"/>
                      </a:moveTo>
                      <a:cubicBezTo>
                        <a:pt x="14104" y="94412"/>
                        <a:pt x="10559" y="90712"/>
                        <a:pt x="7836" y="86037"/>
                      </a:cubicBezTo>
                      <a:cubicBezTo>
                        <a:pt x="5112" y="81361"/>
                        <a:pt x="3109" y="75992"/>
                        <a:pt x="1875" y="69903"/>
                      </a:cubicBezTo>
                      <a:cubicBezTo>
                        <a:pt x="642" y="63815"/>
                        <a:pt x="0" y="57443"/>
                        <a:pt x="0" y="50738"/>
                      </a:cubicBezTo>
                      <a:cubicBezTo>
                        <a:pt x="0" y="44033"/>
                        <a:pt x="617" y="37636"/>
                        <a:pt x="1875" y="31548"/>
                      </a:cubicBezTo>
                      <a:cubicBezTo>
                        <a:pt x="3109" y="25459"/>
                        <a:pt x="5112" y="20013"/>
                        <a:pt x="7836" y="15286"/>
                      </a:cubicBezTo>
                      <a:cubicBezTo>
                        <a:pt x="10559" y="10533"/>
                        <a:pt x="14104" y="6808"/>
                        <a:pt x="18471" y="4085"/>
                      </a:cubicBezTo>
                      <a:cubicBezTo>
                        <a:pt x="22839" y="1362"/>
                        <a:pt x="28157" y="0"/>
                        <a:pt x="34399" y="0"/>
                      </a:cubicBezTo>
                      <a:cubicBezTo>
                        <a:pt x="40642" y="0"/>
                        <a:pt x="45960" y="1362"/>
                        <a:pt x="50327" y="4085"/>
                      </a:cubicBezTo>
                      <a:cubicBezTo>
                        <a:pt x="54695" y="6808"/>
                        <a:pt x="58240" y="10559"/>
                        <a:pt x="60963" y="15286"/>
                      </a:cubicBezTo>
                      <a:cubicBezTo>
                        <a:pt x="63686" y="20038"/>
                        <a:pt x="65664" y="25459"/>
                        <a:pt x="66923" y="31548"/>
                      </a:cubicBezTo>
                      <a:cubicBezTo>
                        <a:pt x="68156" y="37636"/>
                        <a:pt x="68773" y="44033"/>
                        <a:pt x="68773" y="50738"/>
                      </a:cubicBezTo>
                      <a:cubicBezTo>
                        <a:pt x="68773" y="57443"/>
                        <a:pt x="68156" y="63815"/>
                        <a:pt x="66923" y="69903"/>
                      </a:cubicBezTo>
                      <a:cubicBezTo>
                        <a:pt x="65690" y="75992"/>
                        <a:pt x="63686" y="81361"/>
                        <a:pt x="60963" y="86037"/>
                      </a:cubicBezTo>
                      <a:cubicBezTo>
                        <a:pt x="58240" y="90712"/>
                        <a:pt x="54695" y="94412"/>
                        <a:pt x="50327" y="97109"/>
                      </a:cubicBezTo>
                      <a:cubicBezTo>
                        <a:pt x="45960" y="99807"/>
                        <a:pt x="40642" y="101168"/>
                        <a:pt x="34399" y="101168"/>
                      </a:cubicBezTo>
                      <a:cubicBezTo>
                        <a:pt x="28157" y="101168"/>
                        <a:pt x="22839" y="99807"/>
                        <a:pt x="18471" y="97109"/>
                      </a:cubicBezTo>
                      <a:close/>
                      <a:moveTo>
                        <a:pt x="41901" y="81695"/>
                      </a:moveTo>
                      <a:cubicBezTo>
                        <a:pt x="43930" y="79409"/>
                        <a:pt x="45446" y="75735"/>
                        <a:pt x="46448" y="70674"/>
                      </a:cubicBezTo>
                      <a:cubicBezTo>
                        <a:pt x="47476" y="65613"/>
                        <a:pt x="47964" y="58959"/>
                        <a:pt x="47964" y="50713"/>
                      </a:cubicBezTo>
                      <a:cubicBezTo>
                        <a:pt x="47964" y="42466"/>
                        <a:pt x="47450" y="35761"/>
                        <a:pt x="46448" y="30726"/>
                      </a:cubicBezTo>
                      <a:cubicBezTo>
                        <a:pt x="45420" y="25690"/>
                        <a:pt x="43905" y="22017"/>
                        <a:pt x="41901" y="19704"/>
                      </a:cubicBezTo>
                      <a:cubicBezTo>
                        <a:pt x="39897" y="17392"/>
                        <a:pt x="37379" y="16236"/>
                        <a:pt x="34425" y="16236"/>
                      </a:cubicBezTo>
                      <a:cubicBezTo>
                        <a:pt x="31471" y="16236"/>
                        <a:pt x="29004" y="17392"/>
                        <a:pt x="26975" y="19704"/>
                      </a:cubicBezTo>
                      <a:cubicBezTo>
                        <a:pt x="24945" y="22017"/>
                        <a:pt x="23404" y="25690"/>
                        <a:pt x="22376" y="30726"/>
                      </a:cubicBezTo>
                      <a:cubicBezTo>
                        <a:pt x="21349" y="35761"/>
                        <a:pt x="20835" y="42415"/>
                        <a:pt x="20835" y="50713"/>
                      </a:cubicBezTo>
                      <a:cubicBezTo>
                        <a:pt x="20835" y="59011"/>
                        <a:pt x="21349" y="65664"/>
                        <a:pt x="22376" y="70700"/>
                      </a:cubicBezTo>
                      <a:cubicBezTo>
                        <a:pt x="23404" y="75735"/>
                        <a:pt x="24920" y="79383"/>
                        <a:pt x="26975" y="81669"/>
                      </a:cubicBezTo>
                      <a:cubicBezTo>
                        <a:pt x="29004" y="83956"/>
                        <a:pt x="31496" y="85086"/>
                        <a:pt x="34425" y="85086"/>
                      </a:cubicBezTo>
                      <a:cubicBezTo>
                        <a:pt x="37354" y="85086"/>
                        <a:pt x="39897" y="83956"/>
                        <a:pt x="41901" y="8166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489" cap="flat">
                  <a:solidFill>
                    <a:srgbClr val="FFFFFF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DK"/>
                </a:p>
              </p:txBody>
            </p:sp>
          </p:grpSp>
        </p:grpSp>
      </p:grp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6546319F-4FD5-92F9-8432-F34B666AE4C0}"/>
              </a:ext>
            </a:extLst>
          </p:cNvPr>
          <p:cNvGrpSpPr/>
          <p:nvPr/>
        </p:nvGrpSpPr>
        <p:grpSpPr>
          <a:xfrm>
            <a:off x="7339628" y="5044092"/>
            <a:ext cx="529219" cy="529219"/>
            <a:chOff x="7193972" y="5004442"/>
            <a:chExt cx="529219" cy="529219"/>
          </a:xfrm>
        </p:grpSpPr>
        <p:sp>
          <p:nvSpPr>
            <p:cNvPr id="196" name="Freeform 195">
              <a:extLst>
                <a:ext uri="{FF2B5EF4-FFF2-40B4-BE49-F238E27FC236}">
                  <a16:creationId xmlns:a16="http://schemas.microsoft.com/office/drawing/2014/main" id="{E418408B-6E11-8749-702F-CBD2827C00DB}"/>
                </a:ext>
              </a:extLst>
            </p:cNvPr>
            <p:cNvSpPr/>
            <p:nvPr/>
          </p:nvSpPr>
          <p:spPr>
            <a:xfrm>
              <a:off x="7193972" y="5004442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197" name="Freeform 196">
              <a:extLst>
                <a:ext uri="{FF2B5EF4-FFF2-40B4-BE49-F238E27FC236}">
                  <a16:creationId xmlns:a16="http://schemas.microsoft.com/office/drawing/2014/main" id="{C6688826-83CC-3955-6B68-D4E1A7ACCE25}"/>
                </a:ext>
              </a:extLst>
            </p:cNvPr>
            <p:cNvSpPr/>
            <p:nvPr/>
          </p:nvSpPr>
          <p:spPr>
            <a:xfrm>
              <a:off x="7305046" y="5114088"/>
              <a:ext cx="277080" cy="310004"/>
            </a:xfrm>
            <a:custGeom>
              <a:avLst/>
              <a:gdLst>
                <a:gd name="connsiteX0" fmla="*/ 238776 w 277080"/>
                <a:gd name="connsiteY0" fmla="*/ 77199 h 310004"/>
                <a:gd name="connsiteX1" fmla="*/ 238776 w 277080"/>
                <a:gd name="connsiteY1" fmla="*/ 151753 h 310004"/>
                <a:gd name="connsiteX2" fmla="*/ 219457 w 277080"/>
                <a:gd name="connsiteY2" fmla="*/ 151753 h 310004"/>
                <a:gd name="connsiteX3" fmla="*/ 219457 w 277080"/>
                <a:gd name="connsiteY3" fmla="*/ 37816 h 310004"/>
                <a:gd name="connsiteX4" fmla="*/ 200574 w 277080"/>
                <a:gd name="connsiteY4" fmla="*/ 18934 h 310004"/>
                <a:gd name="connsiteX5" fmla="*/ 200574 w 277080"/>
                <a:gd name="connsiteY5" fmla="*/ 18934 h 310004"/>
                <a:gd name="connsiteX6" fmla="*/ 181692 w 277080"/>
                <a:gd name="connsiteY6" fmla="*/ 37816 h 310004"/>
                <a:gd name="connsiteX7" fmla="*/ 181692 w 277080"/>
                <a:gd name="connsiteY7" fmla="*/ 151932 h 310004"/>
                <a:gd name="connsiteX8" fmla="*/ 162373 w 277080"/>
                <a:gd name="connsiteY8" fmla="*/ 151932 h 310004"/>
                <a:gd name="connsiteX9" fmla="*/ 162373 w 277080"/>
                <a:gd name="connsiteY9" fmla="*/ 18882 h 310004"/>
                <a:gd name="connsiteX10" fmla="*/ 143491 w 277080"/>
                <a:gd name="connsiteY10" fmla="*/ 0 h 310004"/>
                <a:gd name="connsiteX11" fmla="*/ 142823 w 277080"/>
                <a:gd name="connsiteY11" fmla="*/ 0 h 310004"/>
                <a:gd name="connsiteX12" fmla="*/ 123940 w 277080"/>
                <a:gd name="connsiteY12" fmla="*/ 18882 h 310004"/>
                <a:gd name="connsiteX13" fmla="*/ 123940 w 277080"/>
                <a:gd name="connsiteY13" fmla="*/ 151753 h 310004"/>
                <a:gd name="connsiteX14" fmla="*/ 104621 w 277080"/>
                <a:gd name="connsiteY14" fmla="*/ 151753 h 310004"/>
                <a:gd name="connsiteX15" fmla="*/ 104621 w 277080"/>
                <a:gd name="connsiteY15" fmla="*/ 37842 h 310004"/>
                <a:gd name="connsiteX16" fmla="*/ 85739 w 277080"/>
                <a:gd name="connsiteY16" fmla="*/ 18959 h 310004"/>
                <a:gd name="connsiteX17" fmla="*/ 85431 w 277080"/>
                <a:gd name="connsiteY17" fmla="*/ 18959 h 310004"/>
                <a:gd name="connsiteX18" fmla="*/ 66548 w 277080"/>
                <a:gd name="connsiteY18" fmla="*/ 37842 h 310004"/>
                <a:gd name="connsiteX19" fmla="*/ 66548 w 277080"/>
                <a:gd name="connsiteY19" fmla="*/ 201540 h 310004"/>
                <a:gd name="connsiteX20" fmla="*/ 39522 w 277080"/>
                <a:gd name="connsiteY20" fmla="*/ 178214 h 310004"/>
                <a:gd name="connsiteX21" fmla="*/ 7255 w 277080"/>
                <a:gd name="connsiteY21" fmla="*/ 179164 h 310004"/>
                <a:gd name="connsiteX22" fmla="*/ 7255 w 277080"/>
                <a:gd name="connsiteY22" fmla="*/ 179164 h 310004"/>
                <a:gd name="connsiteX23" fmla="*/ 7897 w 277080"/>
                <a:gd name="connsiteY23" fmla="*/ 214077 h 310004"/>
                <a:gd name="connsiteX24" fmla="*/ 45842 w 277080"/>
                <a:gd name="connsiteY24" fmla="*/ 248322 h 310004"/>
                <a:gd name="connsiteX25" fmla="*/ 164531 w 277080"/>
                <a:gd name="connsiteY25" fmla="*/ 310005 h 310004"/>
                <a:gd name="connsiteX26" fmla="*/ 277080 w 277080"/>
                <a:gd name="connsiteY26" fmla="*/ 192626 h 310004"/>
                <a:gd name="connsiteX27" fmla="*/ 277080 w 277080"/>
                <a:gd name="connsiteY27" fmla="*/ 77225 h 310004"/>
                <a:gd name="connsiteX28" fmla="*/ 258198 w 277080"/>
                <a:gd name="connsiteY28" fmla="*/ 58343 h 310004"/>
                <a:gd name="connsiteX29" fmla="*/ 257684 w 277080"/>
                <a:gd name="connsiteY29" fmla="*/ 58343 h 310004"/>
                <a:gd name="connsiteX30" fmla="*/ 238802 w 277080"/>
                <a:gd name="connsiteY30" fmla="*/ 77225 h 310004"/>
                <a:gd name="connsiteX31" fmla="*/ 167383 w 277080"/>
                <a:gd name="connsiteY31" fmla="*/ 265278 h 310004"/>
                <a:gd name="connsiteX32" fmla="*/ 126843 w 277080"/>
                <a:gd name="connsiteY32" fmla="*/ 219472 h 310004"/>
                <a:gd name="connsiteX33" fmla="*/ 147986 w 277080"/>
                <a:gd name="connsiteY33" fmla="*/ 198329 h 310004"/>
                <a:gd name="connsiteX34" fmla="*/ 167357 w 277080"/>
                <a:gd name="connsiteY34" fmla="*/ 211046 h 310004"/>
                <a:gd name="connsiteX35" fmla="*/ 186727 w 277080"/>
                <a:gd name="connsiteY35" fmla="*/ 198329 h 310004"/>
                <a:gd name="connsiteX36" fmla="*/ 207871 w 277080"/>
                <a:gd name="connsiteY36" fmla="*/ 219472 h 310004"/>
                <a:gd name="connsiteX37" fmla="*/ 167331 w 277080"/>
                <a:gd name="connsiteY37" fmla="*/ 265278 h 310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77080" h="310004">
                  <a:moveTo>
                    <a:pt x="238776" y="77199"/>
                  </a:moveTo>
                  <a:lnTo>
                    <a:pt x="238776" y="151753"/>
                  </a:lnTo>
                  <a:cubicBezTo>
                    <a:pt x="238776" y="151753"/>
                    <a:pt x="219457" y="151753"/>
                    <a:pt x="219457" y="151753"/>
                  </a:cubicBezTo>
                  <a:lnTo>
                    <a:pt x="219457" y="37816"/>
                  </a:lnTo>
                  <a:cubicBezTo>
                    <a:pt x="219457" y="27386"/>
                    <a:pt x="211005" y="18934"/>
                    <a:pt x="200574" y="18934"/>
                  </a:cubicBezTo>
                  <a:lnTo>
                    <a:pt x="200574" y="18934"/>
                  </a:lnTo>
                  <a:cubicBezTo>
                    <a:pt x="190144" y="18934"/>
                    <a:pt x="181692" y="27386"/>
                    <a:pt x="181692" y="37816"/>
                  </a:cubicBezTo>
                  <a:lnTo>
                    <a:pt x="181692" y="151932"/>
                  </a:lnTo>
                  <a:lnTo>
                    <a:pt x="162373" y="151932"/>
                  </a:lnTo>
                  <a:lnTo>
                    <a:pt x="162373" y="18882"/>
                  </a:lnTo>
                  <a:cubicBezTo>
                    <a:pt x="162373" y="8452"/>
                    <a:pt x="153921" y="0"/>
                    <a:pt x="143491" y="0"/>
                  </a:cubicBezTo>
                  <a:lnTo>
                    <a:pt x="142823" y="0"/>
                  </a:lnTo>
                  <a:cubicBezTo>
                    <a:pt x="132392" y="0"/>
                    <a:pt x="123940" y="8452"/>
                    <a:pt x="123940" y="18882"/>
                  </a:cubicBezTo>
                  <a:lnTo>
                    <a:pt x="123940" y="151753"/>
                  </a:lnTo>
                  <a:lnTo>
                    <a:pt x="104621" y="151753"/>
                  </a:lnTo>
                  <a:lnTo>
                    <a:pt x="104621" y="37842"/>
                  </a:lnTo>
                  <a:cubicBezTo>
                    <a:pt x="104621" y="27412"/>
                    <a:pt x="96169" y="18959"/>
                    <a:pt x="85739" y="18959"/>
                  </a:cubicBezTo>
                  <a:lnTo>
                    <a:pt x="85431" y="18959"/>
                  </a:lnTo>
                  <a:cubicBezTo>
                    <a:pt x="75000" y="18959"/>
                    <a:pt x="66548" y="27412"/>
                    <a:pt x="66548" y="37842"/>
                  </a:cubicBezTo>
                  <a:lnTo>
                    <a:pt x="66548" y="201540"/>
                  </a:lnTo>
                  <a:cubicBezTo>
                    <a:pt x="66548" y="201540"/>
                    <a:pt x="39522" y="178214"/>
                    <a:pt x="39522" y="178214"/>
                  </a:cubicBezTo>
                  <a:cubicBezTo>
                    <a:pt x="30145" y="170121"/>
                    <a:pt x="16144" y="170532"/>
                    <a:pt x="7255" y="179164"/>
                  </a:cubicBezTo>
                  <a:lnTo>
                    <a:pt x="7255" y="179164"/>
                  </a:lnTo>
                  <a:cubicBezTo>
                    <a:pt x="-2661" y="188798"/>
                    <a:pt x="-2379" y="204803"/>
                    <a:pt x="7897" y="214077"/>
                  </a:cubicBezTo>
                  <a:lnTo>
                    <a:pt x="45842" y="248322"/>
                  </a:lnTo>
                  <a:cubicBezTo>
                    <a:pt x="45842" y="248322"/>
                    <a:pt x="102361" y="310005"/>
                    <a:pt x="164531" y="310005"/>
                  </a:cubicBezTo>
                  <a:cubicBezTo>
                    <a:pt x="277414" y="310005"/>
                    <a:pt x="277080" y="192626"/>
                    <a:pt x="277080" y="192626"/>
                  </a:cubicBezTo>
                  <a:lnTo>
                    <a:pt x="277080" y="77225"/>
                  </a:lnTo>
                  <a:cubicBezTo>
                    <a:pt x="277080" y="66795"/>
                    <a:pt x="268628" y="58343"/>
                    <a:pt x="258198" y="58343"/>
                  </a:cubicBezTo>
                  <a:lnTo>
                    <a:pt x="257684" y="58343"/>
                  </a:lnTo>
                  <a:cubicBezTo>
                    <a:pt x="247254" y="58343"/>
                    <a:pt x="238802" y="66795"/>
                    <a:pt x="238802" y="77225"/>
                  </a:cubicBezTo>
                  <a:close/>
                  <a:moveTo>
                    <a:pt x="167383" y="265278"/>
                  </a:moveTo>
                  <a:cubicBezTo>
                    <a:pt x="167383" y="265278"/>
                    <a:pt x="126843" y="238252"/>
                    <a:pt x="126843" y="219472"/>
                  </a:cubicBezTo>
                  <a:cubicBezTo>
                    <a:pt x="126843" y="207783"/>
                    <a:pt x="136297" y="198329"/>
                    <a:pt x="147986" y="198329"/>
                  </a:cubicBezTo>
                  <a:cubicBezTo>
                    <a:pt x="156670" y="198329"/>
                    <a:pt x="164120" y="203570"/>
                    <a:pt x="167357" y="211046"/>
                  </a:cubicBezTo>
                  <a:cubicBezTo>
                    <a:pt x="170620" y="203570"/>
                    <a:pt x="178070" y="198329"/>
                    <a:pt x="186727" y="198329"/>
                  </a:cubicBezTo>
                  <a:cubicBezTo>
                    <a:pt x="198416" y="198329"/>
                    <a:pt x="207871" y="207783"/>
                    <a:pt x="207871" y="219472"/>
                  </a:cubicBezTo>
                  <a:cubicBezTo>
                    <a:pt x="207871" y="238277"/>
                    <a:pt x="167331" y="265278"/>
                    <a:pt x="167331" y="265278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921BF595-4F88-B340-C4E3-24BC647588A6}"/>
              </a:ext>
            </a:extLst>
          </p:cNvPr>
          <p:cNvGrpSpPr/>
          <p:nvPr/>
        </p:nvGrpSpPr>
        <p:grpSpPr>
          <a:xfrm>
            <a:off x="4982620" y="5044092"/>
            <a:ext cx="529219" cy="529219"/>
            <a:chOff x="4836964" y="5004442"/>
            <a:chExt cx="529219" cy="529219"/>
          </a:xfrm>
        </p:grpSpPr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1D415A83-CA5A-1076-3537-53CB982D3C0D}"/>
                </a:ext>
              </a:extLst>
            </p:cNvPr>
            <p:cNvSpPr/>
            <p:nvPr/>
          </p:nvSpPr>
          <p:spPr>
            <a:xfrm>
              <a:off x="4962769" y="5354369"/>
              <a:ext cx="2723" cy="4624"/>
            </a:xfrm>
            <a:custGeom>
              <a:avLst/>
              <a:gdLst>
                <a:gd name="connsiteX0" fmla="*/ 0 w 2723"/>
                <a:gd name="connsiteY0" fmla="*/ 0 h 4624"/>
                <a:gd name="connsiteX1" fmla="*/ 2723 w 2723"/>
                <a:gd name="connsiteY1" fmla="*/ 4624 h 4624"/>
                <a:gd name="connsiteX2" fmla="*/ 0 w 2723"/>
                <a:gd name="connsiteY2" fmla="*/ 0 h 4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3" h="4624">
                  <a:moveTo>
                    <a:pt x="0" y="0"/>
                  </a:moveTo>
                  <a:cubicBezTo>
                    <a:pt x="899" y="1541"/>
                    <a:pt x="1824" y="3083"/>
                    <a:pt x="2723" y="4624"/>
                  </a:cubicBezTo>
                  <a:cubicBezTo>
                    <a:pt x="1824" y="3083"/>
                    <a:pt x="899" y="1541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8B68E246-6D7F-13C1-D441-626106211E36}"/>
                </a:ext>
              </a:extLst>
            </p:cNvPr>
            <p:cNvSpPr/>
            <p:nvPr/>
          </p:nvSpPr>
          <p:spPr>
            <a:xfrm>
              <a:off x="4836964" y="5004442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01" name="Freeform 200">
              <a:extLst>
                <a:ext uri="{FF2B5EF4-FFF2-40B4-BE49-F238E27FC236}">
                  <a16:creationId xmlns:a16="http://schemas.microsoft.com/office/drawing/2014/main" id="{DA44705F-B7F9-3F2B-A915-D33BF1D23FFB}"/>
                </a:ext>
              </a:extLst>
            </p:cNvPr>
            <p:cNvSpPr/>
            <p:nvPr/>
          </p:nvSpPr>
          <p:spPr>
            <a:xfrm>
              <a:off x="4955139" y="5102065"/>
              <a:ext cx="292843" cy="292869"/>
            </a:xfrm>
            <a:custGeom>
              <a:avLst/>
              <a:gdLst>
                <a:gd name="connsiteX0" fmla="*/ 91509 w 292843"/>
                <a:gd name="connsiteY0" fmla="*/ 0 h 292869"/>
                <a:gd name="connsiteX1" fmla="*/ 164726 w 292843"/>
                <a:gd name="connsiteY1" fmla="*/ 0 h 292869"/>
                <a:gd name="connsiteX2" fmla="*/ 164726 w 292843"/>
                <a:gd name="connsiteY2" fmla="*/ 183043 h 292869"/>
                <a:gd name="connsiteX3" fmla="*/ 146435 w 292843"/>
                <a:gd name="connsiteY3" fmla="*/ 183043 h 292869"/>
                <a:gd name="connsiteX4" fmla="*/ 146435 w 292843"/>
                <a:gd name="connsiteY4" fmla="*/ 201335 h 292869"/>
                <a:gd name="connsiteX5" fmla="*/ 91509 w 292843"/>
                <a:gd name="connsiteY5" fmla="*/ 201335 h 292869"/>
                <a:gd name="connsiteX6" fmla="*/ 91509 w 292843"/>
                <a:gd name="connsiteY6" fmla="*/ 183043 h 292869"/>
                <a:gd name="connsiteX7" fmla="*/ 73217 w 292843"/>
                <a:gd name="connsiteY7" fmla="*/ 183043 h 292869"/>
                <a:gd name="connsiteX8" fmla="*/ 73217 w 292843"/>
                <a:gd name="connsiteY8" fmla="*/ 0 h 292869"/>
                <a:gd name="connsiteX9" fmla="*/ 91509 w 292843"/>
                <a:gd name="connsiteY9" fmla="*/ 0 h 292869"/>
                <a:gd name="connsiteX10" fmla="*/ 18291 w 292843"/>
                <a:gd name="connsiteY10" fmla="*/ 256261 h 292869"/>
                <a:gd name="connsiteX11" fmla="*/ 183018 w 292843"/>
                <a:gd name="connsiteY11" fmla="*/ 256261 h 292869"/>
                <a:gd name="connsiteX12" fmla="*/ 256235 w 292843"/>
                <a:gd name="connsiteY12" fmla="*/ 183043 h 292869"/>
                <a:gd name="connsiteX13" fmla="*/ 183018 w 292843"/>
                <a:gd name="connsiteY13" fmla="*/ 109826 h 292869"/>
                <a:gd name="connsiteX14" fmla="*/ 183018 w 292843"/>
                <a:gd name="connsiteY14" fmla="*/ 73217 h 292869"/>
                <a:gd name="connsiteX15" fmla="*/ 292844 w 292843"/>
                <a:gd name="connsiteY15" fmla="*/ 183043 h 292869"/>
                <a:gd name="connsiteX16" fmla="*/ 264867 w 292843"/>
                <a:gd name="connsiteY16" fmla="*/ 256261 h 292869"/>
                <a:gd name="connsiteX17" fmla="*/ 292844 w 292843"/>
                <a:gd name="connsiteY17" fmla="*/ 256261 h 292869"/>
                <a:gd name="connsiteX18" fmla="*/ 292844 w 292843"/>
                <a:gd name="connsiteY18" fmla="*/ 292869 h 292869"/>
                <a:gd name="connsiteX19" fmla="*/ 0 w 292843"/>
                <a:gd name="connsiteY19" fmla="*/ 292869 h 292869"/>
                <a:gd name="connsiteX20" fmla="*/ 0 w 292843"/>
                <a:gd name="connsiteY20" fmla="*/ 256261 h 292869"/>
                <a:gd name="connsiteX21" fmla="*/ 18291 w 292843"/>
                <a:gd name="connsiteY21" fmla="*/ 256261 h 292869"/>
                <a:gd name="connsiteX22" fmla="*/ 64046 w 292843"/>
                <a:gd name="connsiteY22" fmla="*/ 219652 h 292869"/>
                <a:gd name="connsiteX23" fmla="*/ 183018 w 292843"/>
                <a:gd name="connsiteY23" fmla="*/ 219652 h 292869"/>
                <a:gd name="connsiteX24" fmla="*/ 183018 w 292843"/>
                <a:gd name="connsiteY24" fmla="*/ 237943 h 292869"/>
                <a:gd name="connsiteX25" fmla="*/ 54874 w 292843"/>
                <a:gd name="connsiteY25" fmla="*/ 237943 h 292869"/>
                <a:gd name="connsiteX26" fmla="*/ 54874 w 292843"/>
                <a:gd name="connsiteY26" fmla="*/ 219652 h 292869"/>
                <a:gd name="connsiteX27" fmla="*/ 64020 w 292843"/>
                <a:gd name="connsiteY27" fmla="*/ 219652 h 292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92843" h="292869">
                  <a:moveTo>
                    <a:pt x="91509" y="0"/>
                  </a:moveTo>
                  <a:lnTo>
                    <a:pt x="164726" y="0"/>
                  </a:lnTo>
                  <a:lnTo>
                    <a:pt x="164726" y="183043"/>
                  </a:lnTo>
                  <a:lnTo>
                    <a:pt x="146435" y="183043"/>
                  </a:lnTo>
                  <a:lnTo>
                    <a:pt x="146435" y="201335"/>
                  </a:lnTo>
                  <a:lnTo>
                    <a:pt x="91509" y="201335"/>
                  </a:lnTo>
                  <a:lnTo>
                    <a:pt x="91509" y="183043"/>
                  </a:lnTo>
                  <a:lnTo>
                    <a:pt x="73217" y="183043"/>
                  </a:lnTo>
                  <a:lnTo>
                    <a:pt x="73217" y="0"/>
                  </a:lnTo>
                  <a:lnTo>
                    <a:pt x="91509" y="0"/>
                  </a:lnTo>
                  <a:close/>
                  <a:moveTo>
                    <a:pt x="18291" y="256261"/>
                  </a:moveTo>
                  <a:lnTo>
                    <a:pt x="183018" y="256261"/>
                  </a:lnTo>
                  <a:cubicBezTo>
                    <a:pt x="223454" y="256261"/>
                    <a:pt x="256235" y="223480"/>
                    <a:pt x="256235" y="183043"/>
                  </a:cubicBezTo>
                  <a:cubicBezTo>
                    <a:pt x="256235" y="142607"/>
                    <a:pt x="223454" y="109826"/>
                    <a:pt x="183018" y="109826"/>
                  </a:cubicBezTo>
                  <a:lnTo>
                    <a:pt x="183018" y="73217"/>
                  </a:lnTo>
                  <a:cubicBezTo>
                    <a:pt x="243647" y="73217"/>
                    <a:pt x="292844" y="122414"/>
                    <a:pt x="292844" y="183043"/>
                  </a:cubicBezTo>
                  <a:cubicBezTo>
                    <a:pt x="292844" y="211174"/>
                    <a:pt x="282259" y="236813"/>
                    <a:pt x="264867" y="256261"/>
                  </a:cubicBezTo>
                  <a:lnTo>
                    <a:pt x="292844" y="256261"/>
                  </a:lnTo>
                  <a:lnTo>
                    <a:pt x="292844" y="292869"/>
                  </a:lnTo>
                  <a:lnTo>
                    <a:pt x="0" y="292869"/>
                  </a:lnTo>
                  <a:lnTo>
                    <a:pt x="0" y="256261"/>
                  </a:lnTo>
                  <a:lnTo>
                    <a:pt x="18291" y="256261"/>
                  </a:lnTo>
                  <a:close/>
                  <a:moveTo>
                    <a:pt x="64046" y="219652"/>
                  </a:moveTo>
                  <a:lnTo>
                    <a:pt x="183018" y="219652"/>
                  </a:lnTo>
                  <a:lnTo>
                    <a:pt x="183018" y="237943"/>
                  </a:lnTo>
                  <a:lnTo>
                    <a:pt x="54874" y="237943"/>
                  </a:lnTo>
                  <a:lnTo>
                    <a:pt x="54874" y="219652"/>
                  </a:lnTo>
                  <a:lnTo>
                    <a:pt x="64020" y="219652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51DCF69A-D041-854A-7308-5ABB5FDD0736}"/>
              </a:ext>
            </a:extLst>
          </p:cNvPr>
          <p:cNvGrpSpPr/>
          <p:nvPr/>
        </p:nvGrpSpPr>
        <p:grpSpPr>
          <a:xfrm>
            <a:off x="3803807" y="3843796"/>
            <a:ext cx="529219" cy="529219"/>
            <a:chOff x="3658151" y="3804146"/>
            <a:chExt cx="529219" cy="529219"/>
          </a:xfrm>
        </p:grpSpPr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261C4A16-A9C0-1E3F-46C1-AEA4C99D7BEB}"/>
                </a:ext>
              </a:extLst>
            </p:cNvPr>
            <p:cNvSpPr/>
            <p:nvPr/>
          </p:nvSpPr>
          <p:spPr>
            <a:xfrm>
              <a:off x="3658151" y="380414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204" name="Graphic 62">
              <a:extLst>
                <a:ext uri="{FF2B5EF4-FFF2-40B4-BE49-F238E27FC236}">
                  <a16:creationId xmlns:a16="http://schemas.microsoft.com/office/drawing/2014/main" id="{07127989-D1B5-3CDB-BE86-E9B4B0894E00}"/>
                </a:ext>
              </a:extLst>
            </p:cNvPr>
            <p:cNvGrpSpPr/>
            <p:nvPr/>
          </p:nvGrpSpPr>
          <p:grpSpPr>
            <a:xfrm>
              <a:off x="3773438" y="3909476"/>
              <a:ext cx="298681" cy="318585"/>
              <a:chOff x="3773438" y="3909476"/>
              <a:chExt cx="298681" cy="318585"/>
            </a:xfrm>
            <a:solidFill>
              <a:srgbClr val="FFFFFF"/>
            </a:solidFill>
          </p:grpSpPr>
          <p:sp>
            <p:nvSpPr>
              <p:cNvPr id="205" name="Freeform 204">
                <a:extLst>
                  <a:ext uri="{FF2B5EF4-FFF2-40B4-BE49-F238E27FC236}">
                    <a16:creationId xmlns:a16="http://schemas.microsoft.com/office/drawing/2014/main" id="{DC7EC2CB-F784-D5CD-4BD1-1CB28C7530B8}"/>
                  </a:ext>
                </a:extLst>
              </p:cNvPr>
              <p:cNvSpPr/>
              <p:nvPr/>
            </p:nvSpPr>
            <p:spPr>
              <a:xfrm>
                <a:off x="3866885" y="3989732"/>
                <a:ext cx="105972" cy="84777"/>
              </a:xfrm>
              <a:custGeom>
                <a:avLst/>
                <a:gdLst>
                  <a:gd name="connsiteX0" fmla="*/ 90096 w 105972"/>
                  <a:gd name="connsiteY0" fmla="*/ 15902 h 84777"/>
                  <a:gd name="connsiteX1" fmla="*/ 89197 w 105972"/>
                  <a:gd name="connsiteY1" fmla="*/ 15928 h 84777"/>
                  <a:gd name="connsiteX2" fmla="*/ 74194 w 105972"/>
                  <a:gd name="connsiteY2" fmla="*/ 5292 h 84777"/>
                  <a:gd name="connsiteX3" fmla="*/ 66409 w 105972"/>
                  <a:gd name="connsiteY3" fmla="*/ 7347 h 84777"/>
                  <a:gd name="connsiteX4" fmla="*/ 52999 w 105972"/>
                  <a:gd name="connsiteY4" fmla="*/ 0 h 84777"/>
                  <a:gd name="connsiteX5" fmla="*/ 39589 w 105972"/>
                  <a:gd name="connsiteY5" fmla="*/ 7347 h 84777"/>
                  <a:gd name="connsiteX6" fmla="*/ 31805 w 105972"/>
                  <a:gd name="connsiteY6" fmla="*/ 5292 h 84777"/>
                  <a:gd name="connsiteX7" fmla="*/ 15902 w 105972"/>
                  <a:gd name="connsiteY7" fmla="*/ 21194 h 84777"/>
                  <a:gd name="connsiteX8" fmla="*/ 0 w 105972"/>
                  <a:gd name="connsiteY8" fmla="*/ 37097 h 84777"/>
                  <a:gd name="connsiteX9" fmla="*/ 10636 w 105972"/>
                  <a:gd name="connsiteY9" fmla="*/ 52100 h 84777"/>
                  <a:gd name="connsiteX10" fmla="*/ 10610 w 105972"/>
                  <a:gd name="connsiteY10" fmla="*/ 52999 h 84777"/>
                  <a:gd name="connsiteX11" fmla="*/ 26512 w 105972"/>
                  <a:gd name="connsiteY11" fmla="*/ 68901 h 84777"/>
                  <a:gd name="connsiteX12" fmla="*/ 31805 w 105972"/>
                  <a:gd name="connsiteY12" fmla="*/ 68002 h 84777"/>
                  <a:gd name="connsiteX13" fmla="*/ 31805 w 105972"/>
                  <a:gd name="connsiteY13" fmla="*/ 74194 h 84777"/>
                  <a:gd name="connsiteX14" fmla="*/ 42389 w 105972"/>
                  <a:gd name="connsiteY14" fmla="*/ 84778 h 84777"/>
                  <a:gd name="connsiteX15" fmla="*/ 52973 w 105972"/>
                  <a:gd name="connsiteY15" fmla="*/ 74194 h 84777"/>
                  <a:gd name="connsiteX16" fmla="*/ 52973 w 105972"/>
                  <a:gd name="connsiteY16" fmla="*/ 68002 h 84777"/>
                  <a:gd name="connsiteX17" fmla="*/ 58266 w 105972"/>
                  <a:gd name="connsiteY17" fmla="*/ 68901 h 84777"/>
                  <a:gd name="connsiteX18" fmla="*/ 74168 w 105972"/>
                  <a:gd name="connsiteY18" fmla="*/ 52999 h 84777"/>
                  <a:gd name="connsiteX19" fmla="*/ 73269 w 105972"/>
                  <a:gd name="connsiteY19" fmla="*/ 47707 h 84777"/>
                  <a:gd name="connsiteX20" fmla="*/ 90070 w 105972"/>
                  <a:gd name="connsiteY20" fmla="*/ 47707 h 84777"/>
                  <a:gd name="connsiteX21" fmla="*/ 105972 w 105972"/>
                  <a:gd name="connsiteY21" fmla="*/ 31805 h 84777"/>
                  <a:gd name="connsiteX22" fmla="*/ 90070 w 105972"/>
                  <a:gd name="connsiteY22" fmla="*/ 15902 h 84777"/>
                  <a:gd name="connsiteX23" fmla="*/ 31805 w 105972"/>
                  <a:gd name="connsiteY23" fmla="*/ 37996 h 84777"/>
                  <a:gd name="connsiteX24" fmla="*/ 31779 w 105972"/>
                  <a:gd name="connsiteY24" fmla="*/ 37996 h 84777"/>
                  <a:gd name="connsiteX25" fmla="*/ 31805 w 105972"/>
                  <a:gd name="connsiteY25" fmla="*/ 37097 h 84777"/>
                  <a:gd name="connsiteX26" fmla="*/ 31805 w 105972"/>
                  <a:gd name="connsiteY26" fmla="*/ 37996 h 84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05972" h="84777">
                    <a:moveTo>
                      <a:pt x="90096" y="15902"/>
                    </a:moveTo>
                    <a:cubicBezTo>
                      <a:pt x="89788" y="15902"/>
                      <a:pt x="89505" y="15902"/>
                      <a:pt x="89197" y="15928"/>
                    </a:cubicBezTo>
                    <a:cubicBezTo>
                      <a:pt x="87013" y="9737"/>
                      <a:pt x="81104" y="5292"/>
                      <a:pt x="74194" y="5292"/>
                    </a:cubicBezTo>
                    <a:cubicBezTo>
                      <a:pt x="71342" y="5292"/>
                      <a:pt x="68696" y="6012"/>
                      <a:pt x="66409" y="7347"/>
                    </a:cubicBezTo>
                    <a:cubicBezTo>
                      <a:pt x="63558" y="2903"/>
                      <a:pt x="58625" y="0"/>
                      <a:pt x="52999" y="0"/>
                    </a:cubicBezTo>
                    <a:cubicBezTo>
                      <a:pt x="47373" y="0"/>
                      <a:pt x="42440" y="2903"/>
                      <a:pt x="39589" y="7347"/>
                    </a:cubicBezTo>
                    <a:cubicBezTo>
                      <a:pt x="37277" y="6063"/>
                      <a:pt x="34631" y="5292"/>
                      <a:pt x="31805" y="5292"/>
                    </a:cubicBezTo>
                    <a:cubicBezTo>
                      <a:pt x="23018" y="5292"/>
                      <a:pt x="15902" y="12408"/>
                      <a:pt x="15902" y="21194"/>
                    </a:cubicBezTo>
                    <a:cubicBezTo>
                      <a:pt x="7116" y="21194"/>
                      <a:pt x="0" y="28311"/>
                      <a:pt x="0" y="37097"/>
                    </a:cubicBezTo>
                    <a:cubicBezTo>
                      <a:pt x="0" y="44007"/>
                      <a:pt x="4444" y="49916"/>
                      <a:pt x="10636" y="52100"/>
                    </a:cubicBezTo>
                    <a:cubicBezTo>
                      <a:pt x="10636" y="52408"/>
                      <a:pt x="10610" y="52691"/>
                      <a:pt x="10610" y="52999"/>
                    </a:cubicBezTo>
                    <a:cubicBezTo>
                      <a:pt x="10610" y="61785"/>
                      <a:pt x="17726" y="68901"/>
                      <a:pt x="26512" y="68901"/>
                    </a:cubicBezTo>
                    <a:cubicBezTo>
                      <a:pt x="28362" y="68901"/>
                      <a:pt x="30160" y="68567"/>
                      <a:pt x="31805" y="68002"/>
                    </a:cubicBezTo>
                    <a:lnTo>
                      <a:pt x="31805" y="74194"/>
                    </a:lnTo>
                    <a:cubicBezTo>
                      <a:pt x="31805" y="80051"/>
                      <a:pt x="36532" y="84778"/>
                      <a:pt x="42389" y="84778"/>
                    </a:cubicBezTo>
                    <a:cubicBezTo>
                      <a:pt x="48246" y="84778"/>
                      <a:pt x="52973" y="80051"/>
                      <a:pt x="52973" y="74194"/>
                    </a:cubicBezTo>
                    <a:lnTo>
                      <a:pt x="52973" y="68002"/>
                    </a:lnTo>
                    <a:cubicBezTo>
                      <a:pt x="54618" y="68593"/>
                      <a:pt x="56416" y="68901"/>
                      <a:pt x="58266" y="68901"/>
                    </a:cubicBezTo>
                    <a:cubicBezTo>
                      <a:pt x="67052" y="68901"/>
                      <a:pt x="74168" y="61785"/>
                      <a:pt x="74168" y="52999"/>
                    </a:cubicBezTo>
                    <a:cubicBezTo>
                      <a:pt x="74168" y="51149"/>
                      <a:pt x="73834" y="49351"/>
                      <a:pt x="73269" y="47707"/>
                    </a:cubicBezTo>
                    <a:lnTo>
                      <a:pt x="90070" y="47707"/>
                    </a:lnTo>
                    <a:cubicBezTo>
                      <a:pt x="98856" y="47707"/>
                      <a:pt x="105972" y="40591"/>
                      <a:pt x="105972" y="31805"/>
                    </a:cubicBezTo>
                    <a:cubicBezTo>
                      <a:pt x="105972" y="23018"/>
                      <a:pt x="98856" y="15902"/>
                      <a:pt x="90070" y="15902"/>
                    </a:cubicBezTo>
                    <a:close/>
                    <a:moveTo>
                      <a:pt x="31805" y="37996"/>
                    </a:moveTo>
                    <a:lnTo>
                      <a:pt x="31779" y="37996"/>
                    </a:lnTo>
                    <a:cubicBezTo>
                      <a:pt x="31779" y="37688"/>
                      <a:pt x="31805" y="37405"/>
                      <a:pt x="31805" y="37097"/>
                    </a:cubicBezTo>
                    <a:lnTo>
                      <a:pt x="31805" y="37996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206" name="Freeform 205">
                <a:extLst>
                  <a:ext uri="{FF2B5EF4-FFF2-40B4-BE49-F238E27FC236}">
                    <a16:creationId xmlns:a16="http://schemas.microsoft.com/office/drawing/2014/main" id="{A9B89EF2-40C6-A979-9B00-D6CA8B30A2A4}"/>
                  </a:ext>
                </a:extLst>
              </p:cNvPr>
              <p:cNvSpPr/>
              <p:nvPr/>
            </p:nvSpPr>
            <p:spPr>
              <a:xfrm>
                <a:off x="3773438" y="3909476"/>
                <a:ext cx="298681" cy="318585"/>
              </a:xfrm>
              <a:custGeom>
                <a:avLst/>
                <a:gdLst>
                  <a:gd name="connsiteX0" fmla="*/ 298327 w 298681"/>
                  <a:gd name="connsiteY0" fmla="*/ 70237 h 318585"/>
                  <a:gd name="connsiteX1" fmla="*/ 297582 w 298681"/>
                  <a:gd name="connsiteY1" fmla="*/ 57495 h 318585"/>
                  <a:gd name="connsiteX2" fmla="*/ 285636 w 298681"/>
                  <a:gd name="connsiteY2" fmla="*/ 52896 h 318585"/>
                  <a:gd name="connsiteX3" fmla="*/ 156542 w 298681"/>
                  <a:gd name="connsiteY3" fmla="*/ 2800 h 318585"/>
                  <a:gd name="connsiteX4" fmla="*/ 149324 w 298681"/>
                  <a:gd name="connsiteY4" fmla="*/ 0 h 318585"/>
                  <a:gd name="connsiteX5" fmla="*/ 142105 w 298681"/>
                  <a:gd name="connsiteY5" fmla="*/ 2800 h 318585"/>
                  <a:gd name="connsiteX6" fmla="*/ 13011 w 298681"/>
                  <a:gd name="connsiteY6" fmla="*/ 52896 h 318585"/>
                  <a:gd name="connsiteX7" fmla="*/ 1116 w 298681"/>
                  <a:gd name="connsiteY7" fmla="*/ 57572 h 318585"/>
                  <a:gd name="connsiteX8" fmla="*/ 371 w 298681"/>
                  <a:gd name="connsiteY8" fmla="*/ 70314 h 318585"/>
                  <a:gd name="connsiteX9" fmla="*/ 23570 w 298681"/>
                  <a:gd name="connsiteY9" fmla="*/ 195323 h 318585"/>
                  <a:gd name="connsiteX10" fmla="*/ 141411 w 298681"/>
                  <a:gd name="connsiteY10" fmla="*/ 315168 h 318585"/>
                  <a:gd name="connsiteX11" fmla="*/ 149324 w 298681"/>
                  <a:gd name="connsiteY11" fmla="*/ 318585 h 318585"/>
                  <a:gd name="connsiteX12" fmla="*/ 157287 w 298681"/>
                  <a:gd name="connsiteY12" fmla="*/ 315091 h 318585"/>
                  <a:gd name="connsiteX13" fmla="*/ 275129 w 298681"/>
                  <a:gd name="connsiteY13" fmla="*/ 195246 h 318585"/>
                  <a:gd name="connsiteX14" fmla="*/ 298327 w 298681"/>
                  <a:gd name="connsiteY14" fmla="*/ 70237 h 318585"/>
                  <a:gd name="connsiteX15" fmla="*/ 227319 w 298681"/>
                  <a:gd name="connsiteY15" fmla="*/ 165060 h 318585"/>
                  <a:gd name="connsiteX16" fmla="*/ 220640 w 298681"/>
                  <a:gd name="connsiteY16" fmla="*/ 165060 h 318585"/>
                  <a:gd name="connsiteX17" fmla="*/ 220640 w 298681"/>
                  <a:gd name="connsiteY17" fmla="*/ 186255 h 318585"/>
                  <a:gd name="connsiteX18" fmla="*/ 199445 w 298681"/>
                  <a:gd name="connsiteY18" fmla="*/ 207449 h 318585"/>
                  <a:gd name="connsiteX19" fmla="*/ 178251 w 298681"/>
                  <a:gd name="connsiteY19" fmla="*/ 207449 h 318585"/>
                  <a:gd name="connsiteX20" fmla="*/ 178251 w 298681"/>
                  <a:gd name="connsiteY20" fmla="*/ 218033 h 318585"/>
                  <a:gd name="connsiteX21" fmla="*/ 167666 w 298681"/>
                  <a:gd name="connsiteY21" fmla="*/ 228618 h 318585"/>
                  <a:gd name="connsiteX22" fmla="*/ 104083 w 298681"/>
                  <a:gd name="connsiteY22" fmla="*/ 228618 h 318585"/>
                  <a:gd name="connsiteX23" fmla="*/ 93499 w 298681"/>
                  <a:gd name="connsiteY23" fmla="*/ 218033 h 318585"/>
                  <a:gd name="connsiteX24" fmla="*/ 93499 w 298681"/>
                  <a:gd name="connsiteY24" fmla="*/ 193962 h 318585"/>
                  <a:gd name="connsiteX25" fmla="*/ 87847 w 298681"/>
                  <a:gd name="connsiteY25" fmla="*/ 178804 h 318585"/>
                  <a:gd name="connsiteX26" fmla="*/ 72304 w 298681"/>
                  <a:gd name="connsiteY26" fmla="*/ 133333 h 318585"/>
                  <a:gd name="connsiteX27" fmla="*/ 146498 w 298681"/>
                  <a:gd name="connsiteY27" fmla="*/ 59088 h 318585"/>
                  <a:gd name="connsiteX28" fmla="*/ 154436 w 298681"/>
                  <a:gd name="connsiteY28" fmla="*/ 59088 h 318585"/>
                  <a:gd name="connsiteX29" fmla="*/ 219766 w 298681"/>
                  <a:gd name="connsiteY29" fmla="*/ 112138 h 318585"/>
                  <a:gd name="connsiteX30" fmla="*/ 224776 w 298681"/>
                  <a:gd name="connsiteY30" fmla="*/ 124058 h 318585"/>
                  <a:gd name="connsiteX31" fmla="*/ 238674 w 298681"/>
                  <a:gd name="connsiteY31" fmla="*/ 141476 h 318585"/>
                  <a:gd name="connsiteX32" fmla="*/ 241860 w 298681"/>
                  <a:gd name="connsiteY32" fmla="*/ 150545 h 318585"/>
                  <a:gd name="connsiteX33" fmla="*/ 227345 w 298681"/>
                  <a:gd name="connsiteY33" fmla="*/ 165060 h 318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298681" h="318585">
                    <a:moveTo>
                      <a:pt x="298327" y="70237"/>
                    </a:moveTo>
                    <a:lnTo>
                      <a:pt x="297582" y="57495"/>
                    </a:lnTo>
                    <a:lnTo>
                      <a:pt x="285636" y="52896"/>
                    </a:lnTo>
                    <a:lnTo>
                      <a:pt x="156542" y="2800"/>
                    </a:lnTo>
                    <a:lnTo>
                      <a:pt x="149324" y="0"/>
                    </a:lnTo>
                    <a:lnTo>
                      <a:pt x="142105" y="2800"/>
                    </a:lnTo>
                    <a:lnTo>
                      <a:pt x="13011" y="52896"/>
                    </a:lnTo>
                    <a:lnTo>
                      <a:pt x="1116" y="57572"/>
                    </a:lnTo>
                    <a:lnTo>
                      <a:pt x="371" y="70314"/>
                    </a:lnTo>
                    <a:cubicBezTo>
                      <a:pt x="-1504" y="101374"/>
                      <a:pt x="3351" y="148901"/>
                      <a:pt x="23570" y="195323"/>
                    </a:cubicBezTo>
                    <a:cubicBezTo>
                      <a:pt x="43865" y="242182"/>
                      <a:pt x="80191" y="288656"/>
                      <a:pt x="141411" y="315168"/>
                    </a:cubicBezTo>
                    <a:lnTo>
                      <a:pt x="149324" y="318585"/>
                    </a:lnTo>
                    <a:lnTo>
                      <a:pt x="157287" y="315091"/>
                    </a:lnTo>
                    <a:cubicBezTo>
                      <a:pt x="218456" y="288579"/>
                      <a:pt x="254782" y="242054"/>
                      <a:pt x="275129" y="195246"/>
                    </a:cubicBezTo>
                    <a:cubicBezTo>
                      <a:pt x="295296" y="148824"/>
                      <a:pt x="300151" y="101348"/>
                      <a:pt x="298327" y="70237"/>
                    </a:cubicBezTo>
                    <a:close/>
                    <a:moveTo>
                      <a:pt x="227319" y="165060"/>
                    </a:moveTo>
                    <a:lnTo>
                      <a:pt x="220640" y="165060"/>
                    </a:lnTo>
                    <a:lnTo>
                      <a:pt x="220640" y="186255"/>
                    </a:lnTo>
                    <a:cubicBezTo>
                      <a:pt x="220640" y="197944"/>
                      <a:pt x="211134" y="207449"/>
                      <a:pt x="199445" y="207449"/>
                    </a:cubicBezTo>
                    <a:lnTo>
                      <a:pt x="178251" y="207449"/>
                    </a:lnTo>
                    <a:lnTo>
                      <a:pt x="178251" y="218033"/>
                    </a:lnTo>
                    <a:cubicBezTo>
                      <a:pt x="178251" y="223891"/>
                      <a:pt x="173524" y="228618"/>
                      <a:pt x="167666" y="228618"/>
                    </a:cubicBezTo>
                    <a:lnTo>
                      <a:pt x="104083" y="228618"/>
                    </a:lnTo>
                    <a:cubicBezTo>
                      <a:pt x="98226" y="228618"/>
                      <a:pt x="93499" y="223891"/>
                      <a:pt x="93499" y="218033"/>
                    </a:cubicBezTo>
                    <a:lnTo>
                      <a:pt x="93499" y="193962"/>
                    </a:lnTo>
                    <a:cubicBezTo>
                      <a:pt x="93499" y="188438"/>
                      <a:pt x="91212" y="183197"/>
                      <a:pt x="87847" y="178804"/>
                    </a:cubicBezTo>
                    <a:cubicBezTo>
                      <a:pt x="77802" y="165856"/>
                      <a:pt x="72304" y="149851"/>
                      <a:pt x="72304" y="133333"/>
                    </a:cubicBezTo>
                    <a:cubicBezTo>
                      <a:pt x="72304" y="92408"/>
                      <a:pt x="105496" y="59088"/>
                      <a:pt x="146498" y="59088"/>
                    </a:cubicBezTo>
                    <a:lnTo>
                      <a:pt x="154436" y="59088"/>
                    </a:lnTo>
                    <a:cubicBezTo>
                      <a:pt x="185958" y="59088"/>
                      <a:pt x="214448" y="82029"/>
                      <a:pt x="219766" y="112138"/>
                    </a:cubicBezTo>
                    <a:cubicBezTo>
                      <a:pt x="220537" y="116454"/>
                      <a:pt x="222027" y="120642"/>
                      <a:pt x="224776" y="124058"/>
                    </a:cubicBezTo>
                    <a:lnTo>
                      <a:pt x="238674" y="141476"/>
                    </a:lnTo>
                    <a:cubicBezTo>
                      <a:pt x="240730" y="144071"/>
                      <a:pt x="241860" y="147231"/>
                      <a:pt x="241860" y="150545"/>
                    </a:cubicBezTo>
                    <a:cubicBezTo>
                      <a:pt x="241860" y="158560"/>
                      <a:pt x="235360" y="165060"/>
                      <a:pt x="227345" y="1650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</p:grpSp>
      </p:grpSp>
      <p:grpSp>
        <p:nvGrpSpPr>
          <p:cNvPr id="356" name="Group 355">
            <a:extLst>
              <a:ext uri="{FF2B5EF4-FFF2-40B4-BE49-F238E27FC236}">
                <a16:creationId xmlns:a16="http://schemas.microsoft.com/office/drawing/2014/main" id="{A39997E6-4E39-926C-A744-82BDACF3EF60}"/>
              </a:ext>
            </a:extLst>
          </p:cNvPr>
          <p:cNvGrpSpPr/>
          <p:nvPr/>
        </p:nvGrpSpPr>
        <p:grpSpPr>
          <a:xfrm>
            <a:off x="4985189" y="3846699"/>
            <a:ext cx="529219" cy="529219"/>
            <a:chOff x="4839533" y="3807049"/>
            <a:chExt cx="529219" cy="529219"/>
          </a:xfrm>
        </p:grpSpPr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7669957A-5856-B8AE-0898-B88E42A857F1}"/>
                </a:ext>
              </a:extLst>
            </p:cNvPr>
            <p:cNvSpPr/>
            <p:nvPr/>
          </p:nvSpPr>
          <p:spPr>
            <a:xfrm>
              <a:off x="4839533" y="3807049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BA9667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20DBF3C1-F41C-235A-82D8-5FDDC4F80229}"/>
                </a:ext>
              </a:extLst>
            </p:cNvPr>
            <p:cNvSpPr/>
            <p:nvPr/>
          </p:nvSpPr>
          <p:spPr>
            <a:xfrm>
              <a:off x="4839533" y="3807049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62A02FCF-16F5-34CA-3135-2F8363EAF0C1}"/>
                </a:ext>
              </a:extLst>
            </p:cNvPr>
            <p:cNvSpPr/>
            <p:nvPr/>
          </p:nvSpPr>
          <p:spPr>
            <a:xfrm>
              <a:off x="4950001" y="3956900"/>
              <a:ext cx="308283" cy="239767"/>
            </a:xfrm>
            <a:custGeom>
              <a:avLst/>
              <a:gdLst>
                <a:gd name="connsiteX0" fmla="*/ 0 w 308283"/>
                <a:gd name="connsiteY0" fmla="*/ 0 h 239767"/>
                <a:gd name="connsiteX1" fmla="*/ 0 w 308283"/>
                <a:gd name="connsiteY1" fmla="*/ 239767 h 239767"/>
                <a:gd name="connsiteX2" fmla="*/ 308283 w 308283"/>
                <a:gd name="connsiteY2" fmla="*/ 239767 h 239767"/>
                <a:gd name="connsiteX3" fmla="*/ 308283 w 308283"/>
                <a:gd name="connsiteY3" fmla="*/ 0 h 239767"/>
                <a:gd name="connsiteX4" fmla="*/ 0 w 308283"/>
                <a:gd name="connsiteY4" fmla="*/ 0 h 239767"/>
                <a:gd name="connsiteX5" fmla="*/ 136441 w 308283"/>
                <a:gd name="connsiteY5" fmla="*/ 50995 h 239767"/>
                <a:gd name="connsiteX6" fmla="*/ 151393 w 308283"/>
                <a:gd name="connsiteY6" fmla="*/ 65947 h 239767"/>
                <a:gd name="connsiteX7" fmla="*/ 136441 w 308283"/>
                <a:gd name="connsiteY7" fmla="*/ 80899 h 239767"/>
                <a:gd name="connsiteX8" fmla="*/ 121489 w 308283"/>
                <a:gd name="connsiteY8" fmla="*/ 65947 h 239767"/>
                <a:gd name="connsiteX9" fmla="*/ 136441 w 308283"/>
                <a:gd name="connsiteY9" fmla="*/ 50995 h 239767"/>
                <a:gd name="connsiteX10" fmla="*/ 90867 w 308283"/>
                <a:gd name="connsiteY10" fmla="*/ 69261 h 239767"/>
                <a:gd name="connsiteX11" fmla="*/ 105818 w 308283"/>
                <a:gd name="connsiteY11" fmla="*/ 84213 h 239767"/>
                <a:gd name="connsiteX12" fmla="*/ 90867 w 308283"/>
                <a:gd name="connsiteY12" fmla="*/ 99165 h 239767"/>
                <a:gd name="connsiteX13" fmla="*/ 75915 w 308283"/>
                <a:gd name="connsiteY13" fmla="*/ 84213 h 239767"/>
                <a:gd name="connsiteX14" fmla="*/ 90867 w 308283"/>
                <a:gd name="connsiteY14" fmla="*/ 69261 h 239767"/>
                <a:gd name="connsiteX15" fmla="*/ 46037 w 308283"/>
                <a:gd name="connsiteY15" fmla="*/ 50995 h 239767"/>
                <a:gd name="connsiteX16" fmla="*/ 60989 w 308283"/>
                <a:gd name="connsiteY16" fmla="*/ 65947 h 239767"/>
                <a:gd name="connsiteX17" fmla="*/ 46037 w 308283"/>
                <a:gd name="connsiteY17" fmla="*/ 80899 h 239767"/>
                <a:gd name="connsiteX18" fmla="*/ 31085 w 308283"/>
                <a:gd name="connsiteY18" fmla="*/ 65947 h 239767"/>
                <a:gd name="connsiteX19" fmla="*/ 46037 w 308283"/>
                <a:gd name="connsiteY19" fmla="*/ 50995 h 239767"/>
                <a:gd name="connsiteX20" fmla="*/ 62479 w 308283"/>
                <a:gd name="connsiteY20" fmla="*/ 170506 h 239767"/>
                <a:gd name="connsiteX21" fmla="*/ 29621 w 308283"/>
                <a:gd name="connsiteY21" fmla="*/ 170506 h 239767"/>
                <a:gd name="connsiteX22" fmla="*/ 29621 w 308283"/>
                <a:gd name="connsiteY22" fmla="*/ 133153 h 239767"/>
                <a:gd name="connsiteX23" fmla="*/ 20655 w 308283"/>
                <a:gd name="connsiteY23" fmla="*/ 133153 h 239767"/>
                <a:gd name="connsiteX24" fmla="*/ 22890 w 308283"/>
                <a:gd name="connsiteY24" fmla="*/ 89068 h 239767"/>
                <a:gd name="connsiteX25" fmla="*/ 69004 w 308283"/>
                <a:gd name="connsiteY25" fmla="*/ 89068 h 239767"/>
                <a:gd name="connsiteX26" fmla="*/ 69235 w 308283"/>
                <a:gd name="connsiteY26" fmla="*/ 90019 h 239767"/>
                <a:gd name="connsiteX27" fmla="*/ 69749 w 308283"/>
                <a:gd name="connsiteY27" fmla="*/ 99884 h 239767"/>
                <a:gd name="connsiteX28" fmla="*/ 60603 w 308283"/>
                <a:gd name="connsiteY28" fmla="*/ 99884 h 239767"/>
                <a:gd name="connsiteX29" fmla="*/ 57598 w 308283"/>
                <a:gd name="connsiteY29" fmla="*/ 158894 h 239767"/>
                <a:gd name="connsiteX30" fmla="*/ 62479 w 308283"/>
                <a:gd name="connsiteY30" fmla="*/ 158894 h 239767"/>
                <a:gd name="connsiteX31" fmla="*/ 62479 w 308283"/>
                <a:gd name="connsiteY31" fmla="*/ 170506 h 239767"/>
                <a:gd name="connsiteX32" fmla="*/ 107308 w 308283"/>
                <a:gd name="connsiteY32" fmla="*/ 151444 h 239767"/>
                <a:gd name="connsiteX33" fmla="*/ 107308 w 308283"/>
                <a:gd name="connsiteY33" fmla="*/ 188798 h 239767"/>
                <a:gd name="connsiteX34" fmla="*/ 74450 w 308283"/>
                <a:gd name="connsiteY34" fmla="*/ 188798 h 239767"/>
                <a:gd name="connsiteX35" fmla="*/ 74450 w 308283"/>
                <a:gd name="connsiteY35" fmla="*/ 151444 h 239767"/>
                <a:gd name="connsiteX36" fmla="*/ 65485 w 308283"/>
                <a:gd name="connsiteY36" fmla="*/ 151444 h 239767"/>
                <a:gd name="connsiteX37" fmla="*/ 67720 w 308283"/>
                <a:gd name="connsiteY37" fmla="*/ 107360 h 239767"/>
                <a:gd name="connsiteX38" fmla="*/ 114039 w 308283"/>
                <a:gd name="connsiteY38" fmla="*/ 107360 h 239767"/>
                <a:gd name="connsiteX39" fmla="*/ 116274 w 308283"/>
                <a:gd name="connsiteY39" fmla="*/ 151444 h 239767"/>
                <a:gd name="connsiteX40" fmla="*/ 107308 w 308283"/>
                <a:gd name="connsiteY40" fmla="*/ 151444 h 239767"/>
                <a:gd name="connsiteX41" fmla="*/ 152883 w 308283"/>
                <a:gd name="connsiteY41" fmla="*/ 133178 h 239767"/>
                <a:gd name="connsiteX42" fmla="*/ 152883 w 308283"/>
                <a:gd name="connsiteY42" fmla="*/ 170532 h 239767"/>
                <a:gd name="connsiteX43" fmla="*/ 120025 w 308283"/>
                <a:gd name="connsiteY43" fmla="*/ 170532 h 239767"/>
                <a:gd name="connsiteX44" fmla="*/ 120025 w 308283"/>
                <a:gd name="connsiteY44" fmla="*/ 158920 h 239767"/>
                <a:gd name="connsiteX45" fmla="*/ 124161 w 308283"/>
                <a:gd name="connsiteY45" fmla="*/ 158920 h 239767"/>
                <a:gd name="connsiteX46" fmla="*/ 121155 w 308283"/>
                <a:gd name="connsiteY46" fmla="*/ 99910 h 239767"/>
                <a:gd name="connsiteX47" fmla="*/ 112755 w 308283"/>
                <a:gd name="connsiteY47" fmla="*/ 99910 h 239767"/>
                <a:gd name="connsiteX48" fmla="*/ 113294 w 308283"/>
                <a:gd name="connsiteY48" fmla="*/ 89094 h 239767"/>
                <a:gd name="connsiteX49" fmla="*/ 159614 w 308283"/>
                <a:gd name="connsiteY49" fmla="*/ 89094 h 239767"/>
                <a:gd name="connsiteX50" fmla="*/ 161849 w 308283"/>
                <a:gd name="connsiteY50" fmla="*/ 133178 h 239767"/>
                <a:gd name="connsiteX51" fmla="*/ 152883 w 308283"/>
                <a:gd name="connsiteY51" fmla="*/ 133178 h 239767"/>
                <a:gd name="connsiteX52" fmla="*/ 285162 w 308283"/>
                <a:gd name="connsiteY52" fmla="*/ 152446 h 239767"/>
                <a:gd name="connsiteX53" fmla="*/ 184970 w 308283"/>
                <a:gd name="connsiteY53" fmla="*/ 152446 h 239767"/>
                <a:gd name="connsiteX54" fmla="*/ 184970 w 308283"/>
                <a:gd name="connsiteY54" fmla="*/ 138753 h 239767"/>
                <a:gd name="connsiteX55" fmla="*/ 285162 w 308283"/>
                <a:gd name="connsiteY55" fmla="*/ 138753 h 239767"/>
                <a:gd name="connsiteX56" fmla="*/ 285162 w 308283"/>
                <a:gd name="connsiteY56" fmla="*/ 152446 h 239767"/>
                <a:gd name="connsiteX57" fmla="*/ 285162 w 308283"/>
                <a:gd name="connsiteY57" fmla="*/ 119897 h 239767"/>
                <a:gd name="connsiteX58" fmla="*/ 184970 w 308283"/>
                <a:gd name="connsiteY58" fmla="*/ 119897 h 239767"/>
                <a:gd name="connsiteX59" fmla="*/ 184970 w 308283"/>
                <a:gd name="connsiteY59" fmla="*/ 106204 h 239767"/>
                <a:gd name="connsiteX60" fmla="*/ 285162 w 308283"/>
                <a:gd name="connsiteY60" fmla="*/ 106204 h 239767"/>
                <a:gd name="connsiteX61" fmla="*/ 285162 w 308283"/>
                <a:gd name="connsiteY61" fmla="*/ 119897 h 239767"/>
                <a:gd name="connsiteX62" fmla="*/ 285162 w 308283"/>
                <a:gd name="connsiteY62" fmla="*/ 87347 h 239767"/>
                <a:gd name="connsiteX63" fmla="*/ 184970 w 308283"/>
                <a:gd name="connsiteY63" fmla="*/ 87347 h 239767"/>
                <a:gd name="connsiteX64" fmla="*/ 184970 w 308283"/>
                <a:gd name="connsiteY64" fmla="*/ 73654 h 239767"/>
                <a:gd name="connsiteX65" fmla="*/ 285162 w 308283"/>
                <a:gd name="connsiteY65" fmla="*/ 73654 h 239767"/>
                <a:gd name="connsiteX66" fmla="*/ 285162 w 308283"/>
                <a:gd name="connsiteY66" fmla="*/ 87347 h 239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08283" h="239767">
                  <a:moveTo>
                    <a:pt x="0" y="0"/>
                  </a:moveTo>
                  <a:lnTo>
                    <a:pt x="0" y="239767"/>
                  </a:lnTo>
                  <a:lnTo>
                    <a:pt x="308283" y="239767"/>
                  </a:lnTo>
                  <a:lnTo>
                    <a:pt x="308283" y="0"/>
                  </a:lnTo>
                  <a:lnTo>
                    <a:pt x="0" y="0"/>
                  </a:lnTo>
                  <a:close/>
                  <a:moveTo>
                    <a:pt x="136441" y="50995"/>
                  </a:moveTo>
                  <a:cubicBezTo>
                    <a:pt x="144688" y="50995"/>
                    <a:pt x="151393" y="57675"/>
                    <a:pt x="151393" y="65947"/>
                  </a:cubicBezTo>
                  <a:cubicBezTo>
                    <a:pt x="151393" y="74219"/>
                    <a:pt x="144713" y="80899"/>
                    <a:pt x="136441" y="80899"/>
                  </a:cubicBezTo>
                  <a:cubicBezTo>
                    <a:pt x="128169" y="80899"/>
                    <a:pt x="121489" y="74219"/>
                    <a:pt x="121489" y="65947"/>
                  </a:cubicBezTo>
                  <a:cubicBezTo>
                    <a:pt x="121489" y="57675"/>
                    <a:pt x="128169" y="50995"/>
                    <a:pt x="136441" y="50995"/>
                  </a:cubicBezTo>
                  <a:close/>
                  <a:moveTo>
                    <a:pt x="90867" y="69261"/>
                  </a:moveTo>
                  <a:cubicBezTo>
                    <a:pt x="99113" y="69261"/>
                    <a:pt x="105818" y="75940"/>
                    <a:pt x="105818" y="84213"/>
                  </a:cubicBezTo>
                  <a:cubicBezTo>
                    <a:pt x="105818" y="92485"/>
                    <a:pt x="99139" y="99165"/>
                    <a:pt x="90867" y="99165"/>
                  </a:cubicBezTo>
                  <a:cubicBezTo>
                    <a:pt x="82594" y="99165"/>
                    <a:pt x="75915" y="92485"/>
                    <a:pt x="75915" y="84213"/>
                  </a:cubicBezTo>
                  <a:cubicBezTo>
                    <a:pt x="75915" y="75940"/>
                    <a:pt x="82594" y="69261"/>
                    <a:pt x="90867" y="69261"/>
                  </a:cubicBezTo>
                  <a:close/>
                  <a:moveTo>
                    <a:pt x="46037" y="50995"/>
                  </a:moveTo>
                  <a:cubicBezTo>
                    <a:pt x="54284" y="50995"/>
                    <a:pt x="60989" y="57675"/>
                    <a:pt x="60989" y="65947"/>
                  </a:cubicBezTo>
                  <a:cubicBezTo>
                    <a:pt x="60989" y="74219"/>
                    <a:pt x="54309" y="80899"/>
                    <a:pt x="46037" y="80899"/>
                  </a:cubicBezTo>
                  <a:cubicBezTo>
                    <a:pt x="37765" y="80899"/>
                    <a:pt x="31085" y="74219"/>
                    <a:pt x="31085" y="65947"/>
                  </a:cubicBezTo>
                  <a:cubicBezTo>
                    <a:pt x="31085" y="57675"/>
                    <a:pt x="37765" y="50995"/>
                    <a:pt x="46037" y="50995"/>
                  </a:cubicBezTo>
                  <a:close/>
                  <a:moveTo>
                    <a:pt x="62479" y="170506"/>
                  </a:moveTo>
                  <a:lnTo>
                    <a:pt x="29621" y="170506"/>
                  </a:lnTo>
                  <a:lnTo>
                    <a:pt x="29621" y="133153"/>
                  </a:lnTo>
                  <a:lnTo>
                    <a:pt x="20655" y="133153"/>
                  </a:lnTo>
                  <a:lnTo>
                    <a:pt x="22890" y="89068"/>
                  </a:lnTo>
                  <a:lnTo>
                    <a:pt x="69004" y="89068"/>
                  </a:lnTo>
                  <a:cubicBezTo>
                    <a:pt x="69081" y="89377"/>
                    <a:pt x="69158" y="89685"/>
                    <a:pt x="69235" y="90019"/>
                  </a:cubicBezTo>
                  <a:lnTo>
                    <a:pt x="69749" y="99884"/>
                  </a:lnTo>
                  <a:lnTo>
                    <a:pt x="60603" y="99884"/>
                  </a:lnTo>
                  <a:lnTo>
                    <a:pt x="57598" y="158894"/>
                  </a:lnTo>
                  <a:lnTo>
                    <a:pt x="62479" y="158894"/>
                  </a:lnTo>
                  <a:lnTo>
                    <a:pt x="62479" y="170506"/>
                  </a:lnTo>
                  <a:close/>
                  <a:moveTo>
                    <a:pt x="107308" y="151444"/>
                  </a:moveTo>
                  <a:lnTo>
                    <a:pt x="107308" y="188798"/>
                  </a:lnTo>
                  <a:lnTo>
                    <a:pt x="74450" y="188798"/>
                  </a:lnTo>
                  <a:lnTo>
                    <a:pt x="74450" y="151444"/>
                  </a:lnTo>
                  <a:lnTo>
                    <a:pt x="65485" y="151444"/>
                  </a:lnTo>
                  <a:lnTo>
                    <a:pt x="67720" y="107360"/>
                  </a:lnTo>
                  <a:lnTo>
                    <a:pt x="114039" y="107360"/>
                  </a:lnTo>
                  <a:lnTo>
                    <a:pt x="116274" y="151444"/>
                  </a:lnTo>
                  <a:lnTo>
                    <a:pt x="107308" y="151444"/>
                  </a:lnTo>
                  <a:close/>
                  <a:moveTo>
                    <a:pt x="152883" y="133178"/>
                  </a:moveTo>
                  <a:lnTo>
                    <a:pt x="152883" y="170532"/>
                  </a:lnTo>
                  <a:lnTo>
                    <a:pt x="120025" y="170532"/>
                  </a:lnTo>
                  <a:lnTo>
                    <a:pt x="120025" y="158920"/>
                  </a:lnTo>
                  <a:lnTo>
                    <a:pt x="124161" y="158920"/>
                  </a:lnTo>
                  <a:lnTo>
                    <a:pt x="121155" y="99910"/>
                  </a:lnTo>
                  <a:lnTo>
                    <a:pt x="112755" y="99910"/>
                  </a:lnTo>
                  <a:lnTo>
                    <a:pt x="113294" y="89094"/>
                  </a:lnTo>
                  <a:lnTo>
                    <a:pt x="159614" y="89094"/>
                  </a:lnTo>
                  <a:lnTo>
                    <a:pt x="161849" y="133178"/>
                  </a:lnTo>
                  <a:lnTo>
                    <a:pt x="152883" y="133178"/>
                  </a:lnTo>
                  <a:close/>
                  <a:moveTo>
                    <a:pt x="285162" y="152446"/>
                  </a:moveTo>
                  <a:lnTo>
                    <a:pt x="184970" y="152446"/>
                  </a:lnTo>
                  <a:lnTo>
                    <a:pt x="184970" y="138753"/>
                  </a:lnTo>
                  <a:lnTo>
                    <a:pt x="285162" y="138753"/>
                  </a:lnTo>
                  <a:lnTo>
                    <a:pt x="285162" y="152446"/>
                  </a:lnTo>
                  <a:close/>
                  <a:moveTo>
                    <a:pt x="285162" y="119897"/>
                  </a:moveTo>
                  <a:lnTo>
                    <a:pt x="184970" y="119897"/>
                  </a:lnTo>
                  <a:lnTo>
                    <a:pt x="184970" y="106204"/>
                  </a:lnTo>
                  <a:lnTo>
                    <a:pt x="285162" y="106204"/>
                  </a:lnTo>
                  <a:lnTo>
                    <a:pt x="285162" y="119897"/>
                  </a:lnTo>
                  <a:close/>
                  <a:moveTo>
                    <a:pt x="285162" y="87347"/>
                  </a:moveTo>
                  <a:lnTo>
                    <a:pt x="184970" y="87347"/>
                  </a:lnTo>
                  <a:lnTo>
                    <a:pt x="184970" y="73654"/>
                  </a:lnTo>
                  <a:lnTo>
                    <a:pt x="285162" y="73654"/>
                  </a:lnTo>
                  <a:lnTo>
                    <a:pt x="285162" y="87347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37" name="Group 336">
            <a:extLst>
              <a:ext uri="{FF2B5EF4-FFF2-40B4-BE49-F238E27FC236}">
                <a16:creationId xmlns:a16="http://schemas.microsoft.com/office/drawing/2014/main" id="{BE6F36CA-C8F7-1943-9204-87174470BA60}"/>
              </a:ext>
            </a:extLst>
          </p:cNvPr>
          <p:cNvGrpSpPr/>
          <p:nvPr/>
        </p:nvGrpSpPr>
        <p:grpSpPr>
          <a:xfrm>
            <a:off x="2616705" y="2644168"/>
            <a:ext cx="529219" cy="529219"/>
            <a:chOff x="2466546" y="2604518"/>
            <a:chExt cx="529219" cy="529219"/>
          </a:xfrm>
        </p:grpSpPr>
        <p:sp>
          <p:nvSpPr>
            <p:cNvPr id="223" name="Freeform 222">
              <a:extLst>
                <a:ext uri="{FF2B5EF4-FFF2-40B4-BE49-F238E27FC236}">
                  <a16:creationId xmlns:a16="http://schemas.microsoft.com/office/drawing/2014/main" id="{797A519D-C5A7-6388-9200-9F4A0E46F4CE}"/>
                </a:ext>
              </a:extLst>
            </p:cNvPr>
            <p:cNvSpPr/>
            <p:nvPr/>
          </p:nvSpPr>
          <p:spPr>
            <a:xfrm>
              <a:off x="2592351" y="2954445"/>
              <a:ext cx="2723" cy="4624"/>
            </a:xfrm>
            <a:custGeom>
              <a:avLst/>
              <a:gdLst>
                <a:gd name="connsiteX0" fmla="*/ 0 w 2723"/>
                <a:gd name="connsiteY0" fmla="*/ 0 h 4624"/>
                <a:gd name="connsiteX1" fmla="*/ 2723 w 2723"/>
                <a:gd name="connsiteY1" fmla="*/ 4624 h 4624"/>
                <a:gd name="connsiteX2" fmla="*/ 0 w 2723"/>
                <a:gd name="connsiteY2" fmla="*/ 0 h 4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3" h="4624">
                  <a:moveTo>
                    <a:pt x="0" y="0"/>
                  </a:moveTo>
                  <a:cubicBezTo>
                    <a:pt x="899" y="1541"/>
                    <a:pt x="1824" y="3083"/>
                    <a:pt x="2723" y="4624"/>
                  </a:cubicBezTo>
                  <a:cubicBezTo>
                    <a:pt x="1824" y="3083"/>
                    <a:pt x="899" y="1541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24" name="Freeform 223">
              <a:extLst>
                <a:ext uri="{FF2B5EF4-FFF2-40B4-BE49-F238E27FC236}">
                  <a16:creationId xmlns:a16="http://schemas.microsoft.com/office/drawing/2014/main" id="{0987BD7C-C00D-33D3-AF3D-9AE45B5335CF}"/>
                </a:ext>
              </a:extLst>
            </p:cNvPr>
            <p:cNvSpPr/>
            <p:nvPr/>
          </p:nvSpPr>
          <p:spPr>
            <a:xfrm>
              <a:off x="2466546" y="26045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25" name="Freeform 224">
              <a:extLst>
                <a:ext uri="{FF2B5EF4-FFF2-40B4-BE49-F238E27FC236}">
                  <a16:creationId xmlns:a16="http://schemas.microsoft.com/office/drawing/2014/main" id="{FB44B6DE-C16F-8CF9-94C5-4A6D3F39890A}"/>
                </a:ext>
              </a:extLst>
            </p:cNvPr>
            <p:cNvSpPr/>
            <p:nvPr/>
          </p:nvSpPr>
          <p:spPr>
            <a:xfrm>
              <a:off x="2579583" y="2923180"/>
              <a:ext cx="303145" cy="94437"/>
            </a:xfrm>
            <a:custGeom>
              <a:avLst/>
              <a:gdLst>
                <a:gd name="connsiteX0" fmla="*/ 0 w 303145"/>
                <a:gd name="connsiteY0" fmla="*/ 94412 h 94437"/>
                <a:gd name="connsiteX1" fmla="*/ 0 w 303145"/>
                <a:gd name="connsiteY1" fmla="*/ 0 h 94437"/>
                <a:gd name="connsiteX2" fmla="*/ 33988 w 303145"/>
                <a:gd name="connsiteY2" fmla="*/ 180 h 94437"/>
                <a:gd name="connsiteX3" fmla="*/ 74630 w 303145"/>
                <a:gd name="connsiteY3" fmla="*/ 37354 h 94437"/>
                <a:gd name="connsiteX4" fmla="*/ 38407 w 303145"/>
                <a:gd name="connsiteY4" fmla="*/ 37354 h 94437"/>
                <a:gd name="connsiteX5" fmla="*/ 38407 w 303145"/>
                <a:gd name="connsiteY5" fmla="*/ 56390 h 94437"/>
                <a:gd name="connsiteX6" fmla="*/ 265124 w 303145"/>
                <a:gd name="connsiteY6" fmla="*/ 56390 h 94437"/>
                <a:gd name="connsiteX7" fmla="*/ 265124 w 303145"/>
                <a:gd name="connsiteY7" fmla="*/ 38304 h 94437"/>
                <a:gd name="connsiteX8" fmla="*/ 226254 w 303145"/>
                <a:gd name="connsiteY8" fmla="*/ 38304 h 94437"/>
                <a:gd name="connsiteX9" fmla="*/ 268489 w 303145"/>
                <a:gd name="connsiteY9" fmla="*/ 103 h 94437"/>
                <a:gd name="connsiteX10" fmla="*/ 303145 w 303145"/>
                <a:gd name="connsiteY10" fmla="*/ 0 h 94437"/>
                <a:gd name="connsiteX11" fmla="*/ 303145 w 303145"/>
                <a:gd name="connsiteY11" fmla="*/ 94437 h 94437"/>
                <a:gd name="connsiteX12" fmla="*/ 0 w 303145"/>
                <a:gd name="connsiteY12" fmla="*/ 94437 h 94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3145" h="94437">
                  <a:moveTo>
                    <a:pt x="0" y="94412"/>
                  </a:moveTo>
                  <a:lnTo>
                    <a:pt x="0" y="0"/>
                  </a:lnTo>
                  <a:cubicBezTo>
                    <a:pt x="11484" y="0"/>
                    <a:pt x="33988" y="180"/>
                    <a:pt x="33988" y="180"/>
                  </a:cubicBezTo>
                  <a:lnTo>
                    <a:pt x="74630" y="37354"/>
                  </a:lnTo>
                  <a:lnTo>
                    <a:pt x="38407" y="37354"/>
                  </a:lnTo>
                  <a:lnTo>
                    <a:pt x="38407" y="56390"/>
                  </a:lnTo>
                  <a:lnTo>
                    <a:pt x="265124" y="56390"/>
                  </a:lnTo>
                  <a:lnTo>
                    <a:pt x="265124" y="38304"/>
                  </a:lnTo>
                  <a:lnTo>
                    <a:pt x="226254" y="38304"/>
                  </a:lnTo>
                  <a:lnTo>
                    <a:pt x="268489" y="103"/>
                  </a:lnTo>
                  <a:cubicBezTo>
                    <a:pt x="268489" y="103"/>
                    <a:pt x="291199" y="0"/>
                    <a:pt x="303145" y="0"/>
                  </a:cubicBezTo>
                  <a:lnTo>
                    <a:pt x="303145" y="94437"/>
                  </a:lnTo>
                  <a:lnTo>
                    <a:pt x="0" y="94437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C21CA43A-E9DD-A3AA-49AE-284D92B15A26}"/>
                </a:ext>
              </a:extLst>
            </p:cNvPr>
            <p:cNvSpPr/>
            <p:nvPr/>
          </p:nvSpPr>
          <p:spPr>
            <a:xfrm>
              <a:off x="2605761" y="2710387"/>
              <a:ext cx="250788" cy="250788"/>
            </a:xfrm>
            <a:custGeom>
              <a:avLst/>
              <a:gdLst>
                <a:gd name="connsiteX0" fmla="*/ 125394 w 250788"/>
                <a:gd name="connsiteY0" fmla="*/ 0 h 250788"/>
                <a:gd name="connsiteX1" fmla="*/ 0 w 250788"/>
                <a:gd name="connsiteY1" fmla="*/ 125394 h 250788"/>
                <a:gd name="connsiteX2" fmla="*/ 125394 w 250788"/>
                <a:gd name="connsiteY2" fmla="*/ 250789 h 250788"/>
                <a:gd name="connsiteX3" fmla="*/ 250789 w 250788"/>
                <a:gd name="connsiteY3" fmla="*/ 125394 h 250788"/>
                <a:gd name="connsiteX4" fmla="*/ 125394 w 250788"/>
                <a:gd name="connsiteY4" fmla="*/ 0 h 250788"/>
                <a:gd name="connsiteX5" fmla="*/ 127038 w 250788"/>
                <a:gd name="connsiteY5" fmla="*/ 162979 h 250788"/>
                <a:gd name="connsiteX6" fmla="*/ 110674 w 250788"/>
                <a:gd name="connsiteY6" fmla="*/ 162979 h 250788"/>
                <a:gd name="connsiteX7" fmla="*/ 95722 w 250788"/>
                <a:gd name="connsiteY7" fmla="*/ 138034 h 250788"/>
                <a:gd name="connsiteX8" fmla="*/ 91149 w 250788"/>
                <a:gd name="connsiteY8" fmla="*/ 142196 h 250788"/>
                <a:gd name="connsiteX9" fmla="*/ 91149 w 250788"/>
                <a:gd name="connsiteY9" fmla="*/ 162979 h 250788"/>
                <a:gd name="connsiteX10" fmla="*/ 76377 w 250788"/>
                <a:gd name="connsiteY10" fmla="*/ 162979 h 250788"/>
                <a:gd name="connsiteX11" fmla="*/ 76377 w 250788"/>
                <a:gd name="connsiteY11" fmla="*/ 84521 h 250788"/>
                <a:gd name="connsiteX12" fmla="*/ 91149 w 250788"/>
                <a:gd name="connsiteY12" fmla="*/ 84521 h 250788"/>
                <a:gd name="connsiteX13" fmla="*/ 91149 w 250788"/>
                <a:gd name="connsiteY13" fmla="*/ 125086 h 250788"/>
                <a:gd name="connsiteX14" fmla="*/ 108413 w 250788"/>
                <a:gd name="connsiteY14" fmla="*/ 109672 h 250788"/>
                <a:gd name="connsiteX15" fmla="*/ 127501 w 250788"/>
                <a:gd name="connsiteY15" fmla="*/ 109672 h 250788"/>
                <a:gd name="connsiteX16" fmla="*/ 105613 w 250788"/>
                <a:gd name="connsiteY16" fmla="*/ 129248 h 250788"/>
                <a:gd name="connsiteX17" fmla="*/ 127038 w 250788"/>
                <a:gd name="connsiteY17" fmla="*/ 162979 h 250788"/>
                <a:gd name="connsiteX18" fmla="*/ 169556 w 250788"/>
                <a:gd name="connsiteY18" fmla="*/ 123827 h 250788"/>
                <a:gd name="connsiteX19" fmla="*/ 167552 w 250788"/>
                <a:gd name="connsiteY19" fmla="*/ 123031 h 250788"/>
                <a:gd name="connsiteX20" fmla="*/ 163544 w 250788"/>
                <a:gd name="connsiteY20" fmla="*/ 122491 h 250788"/>
                <a:gd name="connsiteX21" fmla="*/ 156814 w 250788"/>
                <a:gd name="connsiteY21" fmla="*/ 123853 h 250788"/>
                <a:gd name="connsiteX22" fmla="*/ 152472 w 250788"/>
                <a:gd name="connsiteY22" fmla="*/ 127450 h 250788"/>
                <a:gd name="connsiteX23" fmla="*/ 150134 w 250788"/>
                <a:gd name="connsiteY23" fmla="*/ 132382 h 250788"/>
                <a:gd name="connsiteX24" fmla="*/ 149440 w 250788"/>
                <a:gd name="connsiteY24" fmla="*/ 137854 h 250788"/>
                <a:gd name="connsiteX25" fmla="*/ 149440 w 250788"/>
                <a:gd name="connsiteY25" fmla="*/ 163005 h 250788"/>
                <a:gd name="connsiteX26" fmla="*/ 133821 w 250788"/>
                <a:gd name="connsiteY26" fmla="*/ 163005 h 250788"/>
                <a:gd name="connsiteX27" fmla="*/ 133821 w 250788"/>
                <a:gd name="connsiteY27" fmla="*/ 109698 h 250788"/>
                <a:gd name="connsiteX28" fmla="*/ 149440 w 250788"/>
                <a:gd name="connsiteY28" fmla="*/ 109698 h 250788"/>
                <a:gd name="connsiteX29" fmla="*/ 149440 w 250788"/>
                <a:gd name="connsiteY29" fmla="*/ 116994 h 250788"/>
                <a:gd name="connsiteX30" fmla="*/ 152009 w 250788"/>
                <a:gd name="connsiteY30" fmla="*/ 113628 h 250788"/>
                <a:gd name="connsiteX31" fmla="*/ 157507 w 250788"/>
                <a:gd name="connsiteY31" fmla="*/ 109980 h 250788"/>
                <a:gd name="connsiteX32" fmla="*/ 164803 w 250788"/>
                <a:gd name="connsiteY32" fmla="*/ 108670 h 250788"/>
                <a:gd name="connsiteX33" fmla="*/ 169838 w 250788"/>
                <a:gd name="connsiteY33" fmla="*/ 109158 h 250788"/>
                <a:gd name="connsiteX34" fmla="*/ 172125 w 250788"/>
                <a:gd name="connsiteY34" fmla="*/ 109877 h 250788"/>
                <a:gd name="connsiteX35" fmla="*/ 169556 w 250788"/>
                <a:gd name="connsiteY35" fmla="*/ 123827 h 250788"/>
                <a:gd name="connsiteX36" fmla="*/ 186871 w 250788"/>
                <a:gd name="connsiteY36" fmla="*/ 162080 h 250788"/>
                <a:gd name="connsiteX37" fmla="*/ 181039 w 250788"/>
                <a:gd name="connsiteY37" fmla="*/ 164495 h 250788"/>
                <a:gd name="connsiteX38" fmla="*/ 175156 w 250788"/>
                <a:gd name="connsiteY38" fmla="*/ 162080 h 250788"/>
                <a:gd name="connsiteX39" fmla="*/ 172741 w 250788"/>
                <a:gd name="connsiteY39" fmla="*/ 156197 h 250788"/>
                <a:gd name="connsiteX40" fmla="*/ 175156 w 250788"/>
                <a:gd name="connsiteY40" fmla="*/ 150365 h 250788"/>
                <a:gd name="connsiteX41" fmla="*/ 181039 w 250788"/>
                <a:gd name="connsiteY41" fmla="*/ 147950 h 250788"/>
                <a:gd name="connsiteX42" fmla="*/ 186871 w 250788"/>
                <a:gd name="connsiteY42" fmla="*/ 150365 h 250788"/>
                <a:gd name="connsiteX43" fmla="*/ 189286 w 250788"/>
                <a:gd name="connsiteY43" fmla="*/ 156197 h 250788"/>
                <a:gd name="connsiteX44" fmla="*/ 186871 w 250788"/>
                <a:gd name="connsiteY44" fmla="*/ 162080 h 250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250788" h="250788">
                  <a:moveTo>
                    <a:pt x="125394" y="0"/>
                  </a:moveTo>
                  <a:cubicBezTo>
                    <a:pt x="56133" y="0"/>
                    <a:pt x="0" y="56133"/>
                    <a:pt x="0" y="125394"/>
                  </a:cubicBezTo>
                  <a:cubicBezTo>
                    <a:pt x="0" y="194655"/>
                    <a:pt x="56133" y="250789"/>
                    <a:pt x="125394" y="250789"/>
                  </a:cubicBezTo>
                  <a:cubicBezTo>
                    <a:pt x="194655" y="250789"/>
                    <a:pt x="250789" y="194655"/>
                    <a:pt x="250789" y="125394"/>
                  </a:cubicBezTo>
                  <a:cubicBezTo>
                    <a:pt x="250789" y="56133"/>
                    <a:pt x="194655" y="0"/>
                    <a:pt x="125394" y="0"/>
                  </a:cubicBezTo>
                  <a:close/>
                  <a:moveTo>
                    <a:pt x="127038" y="162979"/>
                  </a:moveTo>
                  <a:lnTo>
                    <a:pt x="110674" y="162979"/>
                  </a:lnTo>
                  <a:lnTo>
                    <a:pt x="95722" y="138034"/>
                  </a:lnTo>
                  <a:lnTo>
                    <a:pt x="91149" y="142196"/>
                  </a:lnTo>
                  <a:lnTo>
                    <a:pt x="91149" y="162979"/>
                  </a:lnTo>
                  <a:lnTo>
                    <a:pt x="76377" y="162979"/>
                  </a:lnTo>
                  <a:lnTo>
                    <a:pt x="76377" y="84521"/>
                  </a:lnTo>
                  <a:lnTo>
                    <a:pt x="91149" y="84521"/>
                  </a:lnTo>
                  <a:lnTo>
                    <a:pt x="91149" y="125086"/>
                  </a:lnTo>
                  <a:lnTo>
                    <a:pt x="108413" y="109672"/>
                  </a:lnTo>
                  <a:lnTo>
                    <a:pt x="127501" y="109672"/>
                  </a:lnTo>
                  <a:lnTo>
                    <a:pt x="105613" y="129248"/>
                  </a:lnTo>
                  <a:lnTo>
                    <a:pt x="127038" y="162979"/>
                  </a:lnTo>
                  <a:close/>
                  <a:moveTo>
                    <a:pt x="169556" y="123827"/>
                  </a:moveTo>
                  <a:cubicBezTo>
                    <a:pt x="169248" y="123647"/>
                    <a:pt x="168580" y="123390"/>
                    <a:pt x="167552" y="123031"/>
                  </a:cubicBezTo>
                  <a:cubicBezTo>
                    <a:pt x="166524" y="122671"/>
                    <a:pt x="165189" y="122491"/>
                    <a:pt x="163544" y="122491"/>
                  </a:cubicBezTo>
                  <a:cubicBezTo>
                    <a:pt x="160873" y="122491"/>
                    <a:pt x="158612" y="122954"/>
                    <a:pt x="156814" y="123853"/>
                  </a:cubicBezTo>
                  <a:cubicBezTo>
                    <a:pt x="155015" y="124752"/>
                    <a:pt x="153551" y="125959"/>
                    <a:pt x="152472" y="127450"/>
                  </a:cubicBezTo>
                  <a:cubicBezTo>
                    <a:pt x="151393" y="128940"/>
                    <a:pt x="150596" y="130584"/>
                    <a:pt x="150134" y="132382"/>
                  </a:cubicBezTo>
                  <a:cubicBezTo>
                    <a:pt x="149672" y="134180"/>
                    <a:pt x="149440" y="136004"/>
                    <a:pt x="149440" y="137854"/>
                  </a:cubicBezTo>
                  <a:lnTo>
                    <a:pt x="149440" y="163005"/>
                  </a:lnTo>
                  <a:lnTo>
                    <a:pt x="133821" y="163005"/>
                  </a:lnTo>
                  <a:lnTo>
                    <a:pt x="133821" y="109698"/>
                  </a:lnTo>
                  <a:lnTo>
                    <a:pt x="149440" y="109698"/>
                  </a:lnTo>
                  <a:lnTo>
                    <a:pt x="149440" y="116994"/>
                  </a:lnTo>
                  <a:cubicBezTo>
                    <a:pt x="150185" y="115786"/>
                    <a:pt x="151008" y="114630"/>
                    <a:pt x="152009" y="113628"/>
                  </a:cubicBezTo>
                  <a:cubicBezTo>
                    <a:pt x="153551" y="112061"/>
                    <a:pt x="155375" y="110854"/>
                    <a:pt x="157507" y="109980"/>
                  </a:cubicBezTo>
                  <a:cubicBezTo>
                    <a:pt x="159639" y="109107"/>
                    <a:pt x="162080" y="108670"/>
                    <a:pt x="164803" y="108670"/>
                  </a:cubicBezTo>
                  <a:cubicBezTo>
                    <a:pt x="166935" y="108670"/>
                    <a:pt x="168631" y="108824"/>
                    <a:pt x="169838" y="109158"/>
                  </a:cubicBezTo>
                  <a:cubicBezTo>
                    <a:pt x="171046" y="109492"/>
                    <a:pt x="171817" y="109723"/>
                    <a:pt x="172125" y="109877"/>
                  </a:cubicBezTo>
                  <a:lnTo>
                    <a:pt x="169556" y="123827"/>
                  </a:lnTo>
                  <a:close/>
                  <a:moveTo>
                    <a:pt x="186871" y="162080"/>
                  </a:moveTo>
                  <a:cubicBezTo>
                    <a:pt x="185278" y="163673"/>
                    <a:pt x="183326" y="164495"/>
                    <a:pt x="181039" y="164495"/>
                  </a:cubicBezTo>
                  <a:cubicBezTo>
                    <a:pt x="178753" y="164495"/>
                    <a:pt x="176775" y="163699"/>
                    <a:pt x="175156" y="162080"/>
                  </a:cubicBezTo>
                  <a:cubicBezTo>
                    <a:pt x="173538" y="160462"/>
                    <a:pt x="172741" y="158509"/>
                    <a:pt x="172741" y="156197"/>
                  </a:cubicBezTo>
                  <a:cubicBezTo>
                    <a:pt x="172741" y="153885"/>
                    <a:pt x="173538" y="151984"/>
                    <a:pt x="175156" y="150365"/>
                  </a:cubicBezTo>
                  <a:cubicBezTo>
                    <a:pt x="176775" y="148747"/>
                    <a:pt x="178727" y="147950"/>
                    <a:pt x="181039" y="147950"/>
                  </a:cubicBezTo>
                  <a:cubicBezTo>
                    <a:pt x="183352" y="147950"/>
                    <a:pt x="185253" y="148747"/>
                    <a:pt x="186871" y="150365"/>
                  </a:cubicBezTo>
                  <a:cubicBezTo>
                    <a:pt x="188490" y="151984"/>
                    <a:pt x="189286" y="153911"/>
                    <a:pt x="189286" y="156197"/>
                  </a:cubicBezTo>
                  <a:cubicBezTo>
                    <a:pt x="189286" y="158483"/>
                    <a:pt x="188490" y="160462"/>
                    <a:pt x="186871" y="162080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47" name="Group 346">
            <a:extLst>
              <a:ext uri="{FF2B5EF4-FFF2-40B4-BE49-F238E27FC236}">
                <a16:creationId xmlns:a16="http://schemas.microsoft.com/office/drawing/2014/main" id="{EEED161F-440E-DA39-6EE7-FCEA1EE7AA01}"/>
              </a:ext>
            </a:extLst>
          </p:cNvPr>
          <p:cNvGrpSpPr/>
          <p:nvPr/>
        </p:nvGrpSpPr>
        <p:grpSpPr>
          <a:xfrm>
            <a:off x="10848576" y="1444206"/>
            <a:ext cx="529219" cy="529219"/>
            <a:chOff x="10702920" y="1404556"/>
            <a:chExt cx="529219" cy="529219"/>
          </a:xfrm>
        </p:grpSpPr>
        <p:sp>
          <p:nvSpPr>
            <p:cNvPr id="228" name="Freeform 227">
              <a:extLst>
                <a:ext uri="{FF2B5EF4-FFF2-40B4-BE49-F238E27FC236}">
                  <a16:creationId xmlns:a16="http://schemas.microsoft.com/office/drawing/2014/main" id="{9388F6D4-F444-94C7-DBA0-150614F02A27}"/>
                </a:ext>
              </a:extLst>
            </p:cNvPr>
            <p:cNvSpPr/>
            <p:nvPr/>
          </p:nvSpPr>
          <p:spPr>
            <a:xfrm>
              <a:off x="10702920" y="140455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29" name="Freeform 228">
              <a:extLst>
                <a:ext uri="{FF2B5EF4-FFF2-40B4-BE49-F238E27FC236}">
                  <a16:creationId xmlns:a16="http://schemas.microsoft.com/office/drawing/2014/main" id="{88889255-B167-54CA-BB10-16C717BA6DF0}"/>
                </a:ext>
              </a:extLst>
            </p:cNvPr>
            <p:cNvSpPr/>
            <p:nvPr/>
          </p:nvSpPr>
          <p:spPr>
            <a:xfrm>
              <a:off x="10862199" y="1482834"/>
              <a:ext cx="210660" cy="367525"/>
            </a:xfrm>
            <a:custGeom>
              <a:avLst/>
              <a:gdLst>
                <a:gd name="connsiteX0" fmla="*/ 195246 w 210660"/>
                <a:gd name="connsiteY0" fmla="*/ 0 h 367525"/>
                <a:gd name="connsiteX1" fmla="*/ 15414 w 210660"/>
                <a:gd name="connsiteY1" fmla="*/ 0 h 367525"/>
                <a:gd name="connsiteX2" fmla="*/ 0 w 210660"/>
                <a:gd name="connsiteY2" fmla="*/ 15414 h 367525"/>
                <a:gd name="connsiteX3" fmla="*/ 0 w 210660"/>
                <a:gd name="connsiteY3" fmla="*/ 352111 h 367525"/>
                <a:gd name="connsiteX4" fmla="*/ 15414 w 210660"/>
                <a:gd name="connsiteY4" fmla="*/ 367525 h 367525"/>
                <a:gd name="connsiteX5" fmla="*/ 195246 w 210660"/>
                <a:gd name="connsiteY5" fmla="*/ 367525 h 367525"/>
                <a:gd name="connsiteX6" fmla="*/ 210660 w 210660"/>
                <a:gd name="connsiteY6" fmla="*/ 352111 h 367525"/>
                <a:gd name="connsiteX7" fmla="*/ 210660 w 210660"/>
                <a:gd name="connsiteY7" fmla="*/ 15414 h 367525"/>
                <a:gd name="connsiteX8" fmla="*/ 195246 w 210660"/>
                <a:gd name="connsiteY8" fmla="*/ 0 h 367525"/>
                <a:gd name="connsiteX9" fmla="*/ 105330 w 210660"/>
                <a:gd name="connsiteY9" fmla="*/ 355374 h 367525"/>
                <a:gd name="connsiteX10" fmla="*/ 83750 w 210660"/>
                <a:gd name="connsiteY10" fmla="*/ 333794 h 367525"/>
                <a:gd name="connsiteX11" fmla="*/ 105330 w 210660"/>
                <a:gd name="connsiteY11" fmla="*/ 312214 h 367525"/>
                <a:gd name="connsiteX12" fmla="*/ 126910 w 210660"/>
                <a:gd name="connsiteY12" fmla="*/ 333794 h 367525"/>
                <a:gd name="connsiteX13" fmla="*/ 105330 w 210660"/>
                <a:gd name="connsiteY13" fmla="*/ 355374 h 367525"/>
                <a:gd name="connsiteX14" fmla="*/ 186845 w 210660"/>
                <a:gd name="connsiteY14" fmla="*/ 301938 h 367525"/>
                <a:gd name="connsiteX15" fmla="*/ 23815 w 210660"/>
                <a:gd name="connsiteY15" fmla="*/ 301938 h 367525"/>
                <a:gd name="connsiteX16" fmla="*/ 23815 w 210660"/>
                <a:gd name="connsiteY16" fmla="*/ 23815 h 367525"/>
                <a:gd name="connsiteX17" fmla="*/ 186845 w 210660"/>
                <a:gd name="connsiteY17" fmla="*/ 23815 h 367525"/>
                <a:gd name="connsiteX18" fmla="*/ 186845 w 210660"/>
                <a:gd name="connsiteY18" fmla="*/ 301938 h 36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0660" h="367525">
                  <a:moveTo>
                    <a:pt x="195246" y="0"/>
                  </a:moveTo>
                  <a:lnTo>
                    <a:pt x="15414" y="0"/>
                  </a:lnTo>
                  <a:cubicBezTo>
                    <a:pt x="6911" y="0"/>
                    <a:pt x="0" y="6911"/>
                    <a:pt x="0" y="15414"/>
                  </a:cubicBezTo>
                  <a:lnTo>
                    <a:pt x="0" y="352111"/>
                  </a:lnTo>
                  <a:cubicBezTo>
                    <a:pt x="0" y="360615"/>
                    <a:pt x="6911" y="367525"/>
                    <a:pt x="15414" y="367525"/>
                  </a:cubicBezTo>
                  <a:lnTo>
                    <a:pt x="195246" y="367525"/>
                  </a:lnTo>
                  <a:cubicBezTo>
                    <a:pt x="203750" y="367525"/>
                    <a:pt x="210660" y="360615"/>
                    <a:pt x="210660" y="352111"/>
                  </a:cubicBezTo>
                  <a:lnTo>
                    <a:pt x="210660" y="15414"/>
                  </a:lnTo>
                  <a:cubicBezTo>
                    <a:pt x="210660" y="6911"/>
                    <a:pt x="203750" y="0"/>
                    <a:pt x="195246" y="0"/>
                  </a:cubicBezTo>
                  <a:close/>
                  <a:moveTo>
                    <a:pt x="105330" y="355374"/>
                  </a:moveTo>
                  <a:cubicBezTo>
                    <a:pt x="93410" y="355374"/>
                    <a:pt x="83750" y="345714"/>
                    <a:pt x="83750" y="333794"/>
                  </a:cubicBezTo>
                  <a:cubicBezTo>
                    <a:pt x="83750" y="321874"/>
                    <a:pt x="93410" y="312214"/>
                    <a:pt x="105330" y="312214"/>
                  </a:cubicBezTo>
                  <a:cubicBezTo>
                    <a:pt x="117250" y="312214"/>
                    <a:pt x="126910" y="321874"/>
                    <a:pt x="126910" y="333794"/>
                  </a:cubicBezTo>
                  <a:cubicBezTo>
                    <a:pt x="126910" y="345714"/>
                    <a:pt x="117250" y="355374"/>
                    <a:pt x="105330" y="355374"/>
                  </a:cubicBezTo>
                  <a:close/>
                  <a:moveTo>
                    <a:pt x="186845" y="301938"/>
                  </a:moveTo>
                  <a:lnTo>
                    <a:pt x="23815" y="301938"/>
                  </a:lnTo>
                  <a:lnTo>
                    <a:pt x="23815" y="23815"/>
                  </a:lnTo>
                  <a:lnTo>
                    <a:pt x="186845" y="23815"/>
                  </a:lnTo>
                  <a:lnTo>
                    <a:pt x="186845" y="301938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30" name="Freeform 229">
              <a:extLst>
                <a:ext uri="{FF2B5EF4-FFF2-40B4-BE49-F238E27FC236}">
                  <a16:creationId xmlns:a16="http://schemas.microsoft.com/office/drawing/2014/main" id="{5DE9CD60-CF35-0869-FD37-6B4B8B1E6F7F}"/>
                </a:ext>
              </a:extLst>
            </p:cNvPr>
            <p:cNvSpPr/>
            <p:nvPr/>
          </p:nvSpPr>
          <p:spPr>
            <a:xfrm>
              <a:off x="10906181" y="1671889"/>
              <a:ext cx="122696" cy="38227"/>
            </a:xfrm>
            <a:custGeom>
              <a:avLst/>
              <a:gdLst>
                <a:gd name="connsiteX0" fmla="*/ 0 w 122696"/>
                <a:gd name="connsiteY0" fmla="*/ 38201 h 38227"/>
                <a:gd name="connsiteX1" fmla="*/ 0 w 122696"/>
                <a:gd name="connsiteY1" fmla="*/ 0 h 38227"/>
                <a:gd name="connsiteX2" fmla="*/ 13770 w 122696"/>
                <a:gd name="connsiteY2" fmla="*/ 77 h 38227"/>
                <a:gd name="connsiteX3" fmla="*/ 30212 w 122696"/>
                <a:gd name="connsiteY3" fmla="*/ 15132 h 38227"/>
                <a:gd name="connsiteX4" fmla="*/ 15543 w 122696"/>
                <a:gd name="connsiteY4" fmla="*/ 15132 h 38227"/>
                <a:gd name="connsiteX5" fmla="*/ 15543 w 122696"/>
                <a:gd name="connsiteY5" fmla="*/ 22839 h 38227"/>
                <a:gd name="connsiteX6" fmla="*/ 107308 w 122696"/>
                <a:gd name="connsiteY6" fmla="*/ 22839 h 38227"/>
                <a:gd name="connsiteX7" fmla="*/ 107308 w 122696"/>
                <a:gd name="connsiteY7" fmla="*/ 15517 h 38227"/>
                <a:gd name="connsiteX8" fmla="*/ 91586 w 122696"/>
                <a:gd name="connsiteY8" fmla="*/ 15517 h 38227"/>
                <a:gd name="connsiteX9" fmla="*/ 108670 w 122696"/>
                <a:gd name="connsiteY9" fmla="*/ 51 h 38227"/>
                <a:gd name="connsiteX10" fmla="*/ 122697 w 122696"/>
                <a:gd name="connsiteY10" fmla="*/ 0 h 38227"/>
                <a:gd name="connsiteX11" fmla="*/ 122697 w 122696"/>
                <a:gd name="connsiteY11" fmla="*/ 38227 h 38227"/>
                <a:gd name="connsiteX12" fmla="*/ 0 w 122696"/>
                <a:gd name="connsiteY12" fmla="*/ 38227 h 38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2696" h="38227">
                  <a:moveTo>
                    <a:pt x="0" y="38201"/>
                  </a:moveTo>
                  <a:lnTo>
                    <a:pt x="0" y="0"/>
                  </a:lnTo>
                  <a:cubicBezTo>
                    <a:pt x="4650" y="0"/>
                    <a:pt x="13770" y="77"/>
                    <a:pt x="13770" y="77"/>
                  </a:cubicBezTo>
                  <a:lnTo>
                    <a:pt x="30212" y="15132"/>
                  </a:lnTo>
                  <a:lnTo>
                    <a:pt x="15543" y="15132"/>
                  </a:lnTo>
                  <a:lnTo>
                    <a:pt x="15543" y="22839"/>
                  </a:lnTo>
                  <a:lnTo>
                    <a:pt x="107308" y="22839"/>
                  </a:lnTo>
                  <a:lnTo>
                    <a:pt x="107308" y="15517"/>
                  </a:lnTo>
                  <a:lnTo>
                    <a:pt x="91586" y="15517"/>
                  </a:lnTo>
                  <a:lnTo>
                    <a:pt x="108670" y="51"/>
                  </a:lnTo>
                  <a:cubicBezTo>
                    <a:pt x="108670" y="51"/>
                    <a:pt x="117867" y="0"/>
                    <a:pt x="122697" y="0"/>
                  </a:cubicBezTo>
                  <a:lnTo>
                    <a:pt x="122697" y="38227"/>
                  </a:lnTo>
                  <a:lnTo>
                    <a:pt x="0" y="38227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31" name="Freeform 230">
              <a:extLst>
                <a:ext uri="{FF2B5EF4-FFF2-40B4-BE49-F238E27FC236}">
                  <a16:creationId xmlns:a16="http://schemas.microsoft.com/office/drawing/2014/main" id="{4CFF1487-87FC-6A1D-F162-4ADA0EB5CC95}"/>
                </a:ext>
              </a:extLst>
            </p:cNvPr>
            <p:cNvSpPr/>
            <p:nvPr/>
          </p:nvSpPr>
          <p:spPr>
            <a:xfrm>
              <a:off x="10916791" y="1585775"/>
              <a:ext cx="101476" cy="101476"/>
            </a:xfrm>
            <a:custGeom>
              <a:avLst/>
              <a:gdLst>
                <a:gd name="connsiteX0" fmla="*/ 50738 w 101476"/>
                <a:gd name="connsiteY0" fmla="*/ 0 h 101476"/>
                <a:gd name="connsiteX1" fmla="*/ 0 w 101476"/>
                <a:gd name="connsiteY1" fmla="*/ 50738 h 101476"/>
                <a:gd name="connsiteX2" fmla="*/ 50738 w 101476"/>
                <a:gd name="connsiteY2" fmla="*/ 101477 h 101476"/>
                <a:gd name="connsiteX3" fmla="*/ 101477 w 101476"/>
                <a:gd name="connsiteY3" fmla="*/ 50738 h 101476"/>
                <a:gd name="connsiteX4" fmla="*/ 50738 w 101476"/>
                <a:gd name="connsiteY4" fmla="*/ 0 h 101476"/>
                <a:gd name="connsiteX5" fmla="*/ 51406 w 101476"/>
                <a:gd name="connsiteY5" fmla="*/ 65973 h 101476"/>
                <a:gd name="connsiteX6" fmla="*/ 44778 w 101476"/>
                <a:gd name="connsiteY6" fmla="*/ 65973 h 101476"/>
                <a:gd name="connsiteX7" fmla="*/ 38715 w 101476"/>
                <a:gd name="connsiteY7" fmla="*/ 55876 h 101476"/>
                <a:gd name="connsiteX8" fmla="*/ 36866 w 101476"/>
                <a:gd name="connsiteY8" fmla="*/ 57572 h 101476"/>
                <a:gd name="connsiteX9" fmla="*/ 36866 w 101476"/>
                <a:gd name="connsiteY9" fmla="*/ 65973 h 101476"/>
                <a:gd name="connsiteX10" fmla="*/ 30880 w 101476"/>
                <a:gd name="connsiteY10" fmla="*/ 65973 h 101476"/>
                <a:gd name="connsiteX11" fmla="*/ 30880 w 101476"/>
                <a:gd name="connsiteY11" fmla="*/ 34219 h 101476"/>
                <a:gd name="connsiteX12" fmla="*/ 36866 w 101476"/>
                <a:gd name="connsiteY12" fmla="*/ 34219 h 101476"/>
                <a:gd name="connsiteX13" fmla="*/ 36866 w 101476"/>
                <a:gd name="connsiteY13" fmla="*/ 50636 h 101476"/>
                <a:gd name="connsiteX14" fmla="*/ 43853 w 101476"/>
                <a:gd name="connsiteY14" fmla="*/ 44393 h 101476"/>
                <a:gd name="connsiteX15" fmla="*/ 51586 w 101476"/>
                <a:gd name="connsiteY15" fmla="*/ 44393 h 101476"/>
                <a:gd name="connsiteX16" fmla="*/ 42723 w 101476"/>
                <a:gd name="connsiteY16" fmla="*/ 52305 h 101476"/>
                <a:gd name="connsiteX17" fmla="*/ 51406 w 101476"/>
                <a:gd name="connsiteY17" fmla="*/ 65947 h 101476"/>
                <a:gd name="connsiteX18" fmla="*/ 68619 w 101476"/>
                <a:gd name="connsiteY18" fmla="*/ 50122 h 101476"/>
                <a:gd name="connsiteX19" fmla="*/ 67797 w 101476"/>
                <a:gd name="connsiteY19" fmla="*/ 49788 h 101476"/>
                <a:gd name="connsiteX20" fmla="*/ 66178 w 101476"/>
                <a:gd name="connsiteY20" fmla="*/ 49557 h 101476"/>
                <a:gd name="connsiteX21" fmla="*/ 63455 w 101476"/>
                <a:gd name="connsiteY21" fmla="*/ 50096 h 101476"/>
                <a:gd name="connsiteX22" fmla="*/ 61708 w 101476"/>
                <a:gd name="connsiteY22" fmla="*/ 51560 h 101476"/>
                <a:gd name="connsiteX23" fmla="*/ 60758 w 101476"/>
                <a:gd name="connsiteY23" fmla="*/ 53564 h 101476"/>
                <a:gd name="connsiteX24" fmla="*/ 60475 w 101476"/>
                <a:gd name="connsiteY24" fmla="*/ 55774 h 101476"/>
                <a:gd name="connsiteX25" fmla="*/ 60475 w 101476"/>
                <a:gd name="connsiteY25" fmla="*/ 65947 h 101476"/>
                <a:gd name="connsiteX26" fmla="*/ 54155 w 101476"/>
                <a:gd name="connsiteY26" fmla="*/ 65947 h 101476"/>
                <a:gd name="connsiteX27" fmla="*/ 54155 w 101476"/>
                <a:gd name="connsiteY27" fmla="*/ 44367 h 101476"/>
                <a:gd name="connsiteX28" fmla="*/ 60475 w 101476"/>
                <a:gd name="connsiteY28" fmla="*/ 44367 h 101476"/>
                <a:gd name="connsiteX29" fmla="*/ 60475 w 101476"/>
                <a:gd name="connsiteY29" fmla="*/ 47322 h 101476"/>
                <a:gd name="connsiteX30" fmla="*/ 61503 w 101476"/>
                <a:gd name="connsiteY30" fmla="*/ 45960 h 101476"/>
                <a:gd name="connsiteX31" fmla="*/ 63738 w 101476"/>
                <a:gd name="connsiteY31" fmla="*/ 44496 h 101476"/>
                <a:gd name="connsiteX32" fmla="*/ 66692 w 101476"/>
                <a:gd name="connsiteY32" fmla="*/ 43956 h 101476"/>
                <a:gd name="connsiteX33" fmla="*/ 68722 w 101476"/>
                <a:gd name="connsiteY33" fmla="*/ 44136 h 101476"/>
                <a:gd name="connsiteX34" fmla="*/ 69646 w 101476"/>
                <a:gd name="connsiteY34" fmla="*/ 44419 h 101476"/>
                <a:gd name="connsiteX35" fmla="*/ 68619 w 101476"/>
                <a:gd name="connsiteY35" fmla="*/ 50070 h 101476"/>
                <a:gd name="connsiteX36" fmla="*/ 75632 w 101476"/>
                <a:gd name="connsiteY36" fmla="*/ 65613 h 101476"/>
                <a:gd name="connsiteX37" fmla="*/ 73269 w 101476"/>
                <a:gd name="connsiteY37" fmla="*/ 66589 h 101476"/>
                <a:gd name="connsiteX38" fmla="*/ 70879 w 101476"/>
                <a:gd name="connsiteY38" fmla="*/ 65613 h 101476"/>
                <a:gd name="connsiteX39" fmla="*/ 69903 w 101476"/>
                <a:gd name="connsiteY39" fmla="*/ 63224 h 101476"/>
                <a:gd name="connsiteX40" fmla="*/ 70879 w 101476"/>
                <a:gd name="connsiteY40" fmla="*/ 60860 h 101476"/>
                <a:gd name="connsiteX41" fmla="*/ 73269 w 101476"/>
                <a:gd name="connsiteY41" fmla="*/ 59884 h 101476"/>
                <a:gd name="connsiteX42" fmla="*/ 75632 w 101476"/>
                <a:gd name="connsiteY42" fmla="*/ 60860 h 101476"/>
                <a:gd name="connsiteX43" fmla="*/ 76608 w 101476"/>
                <a:gd name="connsiteY43" fmla="*/ 63224 h 101476"/>
                <a:gd name="connsiteX44" fmla="*/ 75632 w 101476"/>
                <a:gd name="connsiteY44" fmla="*/ 65613 h 1014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1476" h="101476">
                  <a:moveTo>
                    <a:pt x="50738" y="0"/>
                  </a:moveTo>
                  <a:cubicBezTo>
                    <a:pt x="22710" y="0"/>
                    <a:pt x="0" y="22710"/>
                    <a:pt x="0" y="50738"/>
                  </a:cubicBezTo>
                  <a:cubicBezTo>
                    <a:pt x="0" y="78766"/>
                    <a:pt x="22710" y="101477"/>
                    <a:pt x="50738" y="101477"/>
                  </a:cubicBezTo>
                  <a:cubicBezTo>
                    <a:pt x="78766" y="101477"/>
                    <a:pt x="101477" y="78766"/>
                    <a:pt x="101477" y="50738"/>
                  </a:cubicBezTo>
                  <a:cubicBezTo>
                    <a:pt x="101477" y="22710"/>
                    <a:pt x="78766" y="0"/>
                    <a:pt x="50738" y="0"/>
                  </a:cubicBezTo>
                  <a:close/>
                  <a:moveTo>
                    <a:pt x="51406" y="65973"/>
                  </a:moveTo>
                  <a:lnTo>
                    <a:pt x="44778" y="65973"/>
                  </a:lnTo>
                  <a:lnTo>
                    <a:pt x="38715" y="55876"/>
                  </a:lnTo>
                  <a:lnTo>
                    <a:pt x="36866" y="57572"/>
                  </a:lnTo>
                  <a:lnTo>
                    <a:pt x="36866" y="65973"/>
                  </a:lnTo>
                  <a:lnTo>
                    <a:pt x="30880" y="65973"/>
                  </a:lnTo>
                  <a:lnTo>
                    <a:pt x="30880" y="34219"/>
                  </a:lnTo>
                  <a:lnTo>
                    <a:pt x="36866" y="34219"/>
                  </a:lnTo>
                  <a:lnTo>
                    <a:pt x="36866" y="50636"/>
                  </a:lnTo>
                  <a:lnTo>
                    <a:pt x="43853" y="44393"/>
                  </a:lnTo>
                  <a:lnTo>
                    <a:pt x="51586" y="44393"/>
                  </a:lnTo>
                  <a:lnTo>
                    <a:pt x="42723" y="52305"/>
                  </a:lnTo>
                  <a:lnTo>
                    <a:pt x="51406" y="65947"/>
                  </a:lnTo>
                  <a:close/>
                  <a:moveTo>
                    <a:pt x="68619" y="50122"/>
                  </a:moveTo>
                  <a:cubicBezTo>
                    <a:pt x="68619" y="50122"/>
                    <a:pt x="68233" y="49942"/>
                    <a:pt x="67797" y="49788"/>
                  </a:cubicBezTo>
                  <a:cubicBezTo>
                    <a:pt x="67386" y="49634"/>
                    <a:pt x="66846" y="49557"/>
                    <a:pt x="66178" y="49557"/>
                  </a:cubicBezTo>
                  <a:cubicBezTo>
                    <a:pt x="65099" y="49557"/>
                    <a:pt x="64174" y="49736"/>
                    <a:pt x="63455" y="50096"/>
                  </a:cubicBezTo>
                  <a:cubicBezTo>
                    <a:pt x="62736" y="50456"/>
                    <a:pt x="62145" y="50944"/>
                    <a:pt x="61708" y="51560"/>
                  </a:cubicBezTo>
                  <a:cubicBezTo>
                    <a:pt x="61271" y="52151"/>
                    <a:pt x="60963" y="52819"/>
                    <a:pt x="60758" y="53564"/>
                  </a:cubicBezTo>
                  <a:cubicBezTo>
                    <a:pt x="60578" y="54284"/>
                    <a:pt x="60475" y="55029"/>
                    <a:pt x="60475" y="55774"/>
                  </a:cubicBezTo>
                  <a:lnTo>
                    <a:pt x="60475" y="65947"/>
                  </a:lnTo>
                  <a:lnTo>
                    <a:pt x="54155" y="65947"/>
                  </a:lnTo>
                  <a:lnTo>
                    <a:pt x="54155" y="44367"/>
                  </a:lnTo>
                  <a:lnTo>
                    <a:pt x="60475" y="44367"/>
                  </a:lnTo>
                  <a:lnTo>
                    <a:pt x="60475" y="47322"/>
                  </a:lnTo>
                  <a:cubicBezTo>
                    <a:pt x="60783" y="46833"/>
                    <a:pt x="61117" y="46371"/>
                    <a:pt x="61503" y="45960"/>
                  </a:cubicBezTo>
                  <a:cubicBezTo>
                    <a:pt x="62119" y="45318"/>
                    <a:pt x="62864" y="44830"/>
                    <a:pt x="63738" y="44496"/>
                  </a:cubicBezTo>
                  <a:cubicBezTo>
                    <a:pt x="64585" y="44136"/>
                    <a:pt x="65587" y="43956"/>
                    <a:pt x="66692" y="43956"/>
                  </a:cubicBezTo>
                  <a:cubicBezTo>
                    <a:pt x="67565" y="43956"/>
                    <a:pt x="68233" y="44007"/>
                    <a:pt x="68722" y="44136"/>
                  </a:cubicBezTo>
                  <a:cubicBezTo>
                    <a:pt x="69210" y="44264"/>
                    <a:pt x="69518" y="44367"/>
                    <a:pt x="69646" y="44419"/>
                  </a:cubicBezTo>
                  <a:lnTo>
                    <a:pt x="68619" y="50070"/>
                  </a:lnTo>
                  <a:close/>
                  <a:moveTo>
                    <a:pt x="75632" y="65613"/>
                  </a:moveTo>
                  <a:cubicBezTo>
                    <a:pt x="74990" y="66255"/>
                    <a:pt x="74194" y="66589"/>
                    <a:pt x="73269" y="66589"/>
                  </a:cubicBezTo>
                  <a:cubicBezTo>
                    <a:pt x="72344" y="66589"/>
                    <a:pt x="71547" y="66255"/>
                    <a:pt x="70879" y="65613"/>
                  </a:cubicBezTo>
                  <a:cubicBezTo>
                    <a:pt x="70237" y="64971"/>
                    <a:pt x="69903" y="64174"/>
                    <a:pt x="69903" y="63224"/>
                  </a:cubicBezTo>
                  <a:cubicBezTo>
                    <a:pt x="69903" y="62273"/>
                    <a:pt x="70237" y="61528"/>
                    <a:pt x="70879" y="60860"/>
                  </a:cubicBezTo>
                  <a:cubicBezTo>
                    <a:pt x="71522" y="60218"/>
                    <a:pt x="72318" y="59884"/>
                    <a:pt x="73269" y="59884"/>
                  </a:cubicBezTo>
                  <a:cubicBezTo>
                    <a:pt x="74219" y="59884"/>
                    <a:pt x="74964" y="60218"/>
                    <a:pt x="75632" y="60860"/>
                  </a:cubicBezTo>
                  <a:cubicBezTo>
                    <a:pt x="76274" y="61503"/>
                    <a:pt x="76608" y="62299"/>
                    <a:pt x="76608" y="63224"/>
                  </a:cubicBezTo>
                  <a:cubicBezTo>
                    <a:pt x="76608" y="64149"/>
                    <a:pt x="76274" y="64945"/>
                    <a:pt x="75632" y="65613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0" name="Group 349">
            <a:extLst>
              <a:ext uri="{FF2B5EF4-FFF2-40B4-BE49-F238E27FC236}">
                <a16:creationId xmlns:a16="http://schemas.microsoft.com/office/drawing/2014/main" id="{01B0D58B-27D3-C074-8400-E3CA27C00545}"/>
              </a:ext>
            </a:extLst>
          </p:cNvPr>
          <p:cNvGrpSpPr/>
          <p:nvPr/>
        </p:nvGrpSpPr>
        <p:grpSpPr>
          <a:xfrm>
            <a:off x="8525839" y="5044092"/>
            <a:ext cx="529219" cy="529219"/>
            <a:chOff x="8380183" y="5004442"/>
            <a:chExt cx="529219" cy="529219"/>
          </a:xfrm>
        </p:grpSpPr>
        <p:sp>
          <p:nvSpPr>
            <p:cNvPr id="233" name="Freeform 232">
              <a:extLst>
                <a:ext uri="{FF2B5EF4-FFF2-40B4-BE49-F238E27FC236}">
                  <a16:creationId xmlns:a16="http://schemas.microsoft.com/office/drawing/2014/main" id="{F6EE5B80-4163-F430-189F-DD38D9D15707}"/>
                </a:ext>
              </a:extLst>
            </p:cNvPr>
            <p:cNvSpPr/>
            <p:nvPr/>
          </p:nvSpPr>
          <p:spPr>
            <a:xfrm>
              <a:off x="8505988" y="5354369"/>
              <a:ext cx="2723" cy="4624"/>
            </a:xfrm>
            <a:custGeom>
              <a:avLst/>
              <a:gdLst>
                <a:gd name="connsiteX0" fmla="*/ 0 w 2723"/>
                <a:gd name="connsiteY0" fmla="*/ 0 h 4624"/>
                <a:gd name="connsiteX1" fmla="*/ 2723 w 2723"/>
                <a:gd name="connsiteY1" fmla="*/ 4624 h 4624"/>
                <a:gd name="connsiteX2" fmla="*/ 0 w 2723"/>
                <a:gd name="connsiteY2" fmla="*/ 0 h 4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23" h="4624">
                  <a:moveTo>
                    <a:pt x="0" y="0"/>
                  </a:moveTo>
                  <a:cubicBezTo>
                    <a:pt x="899" y="1541"/>
                    <a:pt x="1824" y="3083"/>
                    <a:pt x="2723" y="4624"/>
                  </a:cubicBezTo>
                  <a:cubicBezTo>
                    <a:pt x="1824" y="3083"/>
                    <a:pt x="899" y="1541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34" name="Freeform 233">
              <a:extLst>
                <a:ext uri="{FF2B5EF4-FFF2-40B4-BE49-F238E27FC236}">
                  <a16:creationId xmlns:a16="http://schemas.microsoft.com/office/drawing/2014/main" id="{C97F19A9-88AA-7B16-30E0-BAB7BE87652B}"/>
                </a:ext>
              </a:extLst>
            </p:cNvPr>
            <p:cNvSpPr/>
            <p:nvPr/>
          </p:nvSpPr>
          <p:spPr>
            <a:xfrm>
              <a:off x="8380183" y="5004442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35" name="Freeform 234">
              <a:extLst>
                <a:ext uri="{FF2B5EF4-FFF2-40B4-BE49-F238E27FC236}">
                  <a16:creationId xmlns:a16="http://schemas.microsoft.com/office/drawing/2014/main" id="{0A55AD69-EF93-C3D2-FFC6-0712EA09706A}"/>
                </a:ext>
              </a:extLst>
            </p:cNvPr>
            <p:cNvSpPr/>
            <p:nvPr/>
          </p:nvSpPr>
          <p:spPr>
            <a:xfrm>
              <a:off x="8476335" y="5153439"/>
              <a:ext cx="336915" cy="282599"/>
            </a:xfrm>
            <a:custGeom>
              <a:avLst/>
              <a:gdLst>
                <a:gd name="connsiteX0" fmla="*/ 313274 w 336915"/>
                <a:gd name="connsiteY0" fmla="*/ 23641 h 282599"/>
                <a:gd name="connsiteX1" fmla="*/ 199132 w 336915"/>
                <a:gd name="connsiteY1" fmla="*/ 23641 h 282599"/>
                <a:gd name="connsiteX2" fmla="*/ 199132 w 336915"/>
                <a:gd name="connsiteY2" fmla="*/ 23641 h 282599"/>
                <a:gd name="connsiteX3" fmla="*/ 199132 w 336915"/>
                <a:gd name="connsiteY3" fmla="*/ 23641 h 282599"/>
                <a:gd name="connsiteX4" fmla="*/ 168458 w 336915"/>
                <a:gd name="connsiteY4" fmla="*/ 54316 h 282599"/>
                <a:gd name="connsiteX5" fmla="*/ 137783 w 336915"/>
                <a:gd name="connsiteY5" fmla="*/ 23641 h 282599"/>
                <a:gd name="connsiteX6" fmla="*/ 23641 w 336915"/>
                <a:gd name="connsiteY6" fmla="*/ 23641 h 282599"/>
                <a:gd name="connsiteX7" fmla="*/ 23641 w 336915"/>
                <a:gd name="connsiteY7" fmla="*/ 137783 h 282599"/>
                <a:gd name="connsiteX8" fmla="*/ 168458 w 336915"/>
                <a:gd name="connsiteY8" fmla="*/ 282600 h 282599"/>
                <a:gd name="connsiteX9" fmla="*/ 313274 w 336915"/>
                <a:gd name="connsiteY9" fmla="*/ 137783 h 282599"/>
                <a:gd name="connsiteX10" fmla="*/ 313274 w 336915"/>
                <a:gd name="connsiteY10" fmla="*/ 137783 h 282599"/>
                <a:gd name="connsiteX11" fmla="*/ 313274 w 336915"/>
                <a:gd name="connsiteY11" fmla="*/ 23641 h 282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6915" h="282599">
                  <a:moveTo>
                    <a:pt x="313274" y="23641"/>
                  </a:moveTo>
                  <a:cubicBezTo>
                    <a:pt x="281752" y="-7880"/>
                    <a:pt x="230654" y="-7880"/>
                    <a:pt x="199132" y="23641"/>
                  </a:cubicBezTo>
                  <a:lnTo>
                    <a:pt x="199132" y="23641"/>
                  </a:lnTo>
                  <a:cubicBezTo>
                    <a:pt x="199132" y="23641"/>
                    <a:pt x="199132" y="23641"/>
                    <a:pt x="199132" y="23641"/>
                  </a:cubicBezTo>
                  <a:lnTo>
                    <a:pt x="168458" y="54316"/>
                  </a:lnTo>
                  <a:lnTo>
                    <a:pt x="137783" y="23641"/>
                  </a:lnTo>
                  <a:cubicBezTo>
                    <a:pt x="106261" y="-7880"/>
                    <a:pt x="55163" y="-7880"/>
                    <a:pt x="23641" y="23641"/>
                  </a:cubicBezTo>
                  <a:cubicBezTo>
                    <a:pt x="-7880" y="55163"/>
                    <a:pt x="-7880" y="106261"/>
                    <a:pt x="23641" y="137783"/>
                  </a:cubicBezTo>
                  <a:lnTo>
                    <a:pt x="168458" y="282600"/>
                  </a:lnTo>
                  <a:lnTo>
                    <a:pt x="313274" y="137783"/>
                  </a:lnTo>
                  <a:lnTo>
                    <a:pt x="313274" y="137783"/>
                  </a:lnTo>
                  <a:cubicBezTo>
                    <a:pt x="344796" y="106261"/>
                    <a:pt x="344796" y="55163"/>
                    <a:pt x="313274" y="23641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79EC8830-3584-BC30-C5D2-DBEEA36F3BB2}"/>
              </a:ext>
            </a:extLst>
          </p:cNvPr>
          <p:cNvGrpSpPr/>
          <p:nvPr/>
        </p:nvGrpSpPr>
        <p:grpSpPr>
          <a:xfrm>
            <a:off x="4974744" y="1444206"/>
            <a:ext cx="529219" cy="529219"/>
            <a:chOff x="4829088" y="1404556"/>
            <a:chExt cx="529219" cy="529219"/>
          </a:xfrm>
        </p:grpSpPr>
        <p:sp>
          <p:nvSpPr>
            <p:cNvPr id="237" name="Freeform 236">
              <a:extLst>
                <a:ext uri="{FF2B5EF4-FFF2-40B4-BE49-F238E27FC236}">
                  <a16:creationId xmlns:a16="http://schemas.microsoft.com/office/drawing/2014/main" id="{D8C9962F-62A8-07CE-0665-6839C1981A15}"/>
                </a:ext>
              </a:extLst>
            </p:cNvPr>
            <p:cNvSpPr/>
            <p:nvPr/>
          </p:nvSpPr>
          <p:spPr>
            <a:xfrm>
              <a:off x="4829088" y="140455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238" name="Graphic 74">
              <a:extLst>
                <a:ext uri="{FF2B5EF4-FFF2-40B4-BE49-F238E27FC236}">
                  <a16:creationId xmlns:a16="http://schemas.microsoft.com/office/drawing/2014/main" id="{FBB5C6DC-ADB9-0A79-32B9-0097172866F4}"/>
                </a:ext>
              </a:extLst>
            </p:cNvPr>
            <p:cNvGrpSpPr/>
            <p:nvPr/>
          </p:nvGrpSpPr>
          <p:grpSpPr>
            <a:xfrm>
              <a:off x="4913866" y="1491903"/>
              <a:ext cx="325341" cy="367396"/>
              <a:chOff x="4913866" y="1491903"/>
              <a:chExt cx="325341" cy="367396"/>
            </a:xfrm>
            <a:solidFill>
              <a:srgbClr val="FFFFFF"/>
            </a:solidFill>
          </p:grpSpPr>
          <p:sp>
            <p:nvSpPr>
              <p:cNvPr id="239" name="Freeform 238">
                <a:extLst>
                  <a:ext uri="{FF2B5EF4-FFF2-40B4-BE49-F238E27FC236}">
                    <a16:creationId xmlns:a16="http://schemas.microsoft.com/office/drawing/2014/main" id="{A56EB0A9-C5C6-1383-9C77-CBD4C3337CD7}"/>
                  </a:ext>
                </a:extLst>
              </p:cNvPr>
              <p:cNvSpPr/>
              <p:nvPr/>
            </p:nvSpPr>
            <p:spPr>
              <a:xfrm>
                <a:off x="5044937" y="1491903"/>
                <a:ext cx="194269" cy="194269"/>
              </a:xfrm>
              <a:custGeom>
                <a:avLst/>
                <a:gdLst>
                  <a:gd name="connsiteX0" fmla="*/ 26 w 194269"/>
                  <a:gd name="connsiteY0" fmla="*/ 0 h 194269"/>
                  <a:gd name="connsiteX1" fmla="*/ 194270 w 194269"/>
                  <a:gd name="connsiteY1" fmla="*/ 0 h 194269"/>
                  <a:gd name="connsiteX2" fmla="*/ 194270 w 194269"/>
                  <a:gd name="connsiteY2" fmla="*/ 157841 h 194269"/>
                  <a:gd name="connsiteX3" fmla="*/ 115349 w 194269"/>
                  <a:gd name="connsiteY3" fmla="*/ 157841 h 194269"/>
                  <a:gd name="connsiteX4" fmla="*/ 60706 w 194269"/>
                  <a:gd name="connsiteY4" fmla="*/ 194270 h 194269"/>
                  <a:gd name="connsiteX5" fmla="*/ 60706 w 194269"/>
                  <a:gd name="connsiteY5" fmla="*/ 157841 h 194269"/>
                  <a:gd name="connsiteX6" fmla="*/ 0 w 194269"/>
                  <a:gd name="connsiteY6" fmla="*/ 157841 h 194269"/>
                  <a:gd name="connsiteX7" fmla="*/ 0 w 194269"/>
                  <a:gd name="connsiteY7" fmla="*/ 0 h 194269"/>
                  <a:gd name="connsiteX8" fmla="*/ 57700 w 194269"/>
                  <a:gd name="connsiteY8" fmla="*/ 54643 h 194269"/>
                  <a:gd name="connsiteX9" fmla="*/ 48606 w 194269"/>
                  <a:gd name="connsiteY9" fmla="*/ 54643 h 194269"/>
                  <a:gd name="connsiteX10" fmla="*/ 48606 w 194269"/>
                  <a:gd name="connsiteY10" fmla="*/ 72858 h 194269"/>
                  <a:gd name="connsiteX11" fmla="*/ 145741 w 194269"/>
                  <a:gd name="connsiteY11" fmla="*/ 72858 h 194269"/>
                  <a:gd name="connsiteX12" fmla="*/ 145741 w 194269"/>
                  <a:gd name="connsiteY12" fmla="*/ 54643 h 194269"/>
                  <a:gd name="connsiteX13" fmla="*/ 57726 w 194269"/>
                  <a:gd name="connsiteY13" fmla="*/ 54643 h 194269"/>
                  <a:gd name="connsiteX14" fmla="*/ 57700 w 194269"/>
                  <a:gd name="connsiteY14" fmla="*/ 91072 h 194269"/>
                  <a:gd name="connsiteX15" fmla="*/ 48606 w 194269"/>
                  <a:gd name="connsiteY15" fmla="*/ 91072 h 194269"/>
                  <a:gd name="connsiteX16" fmla="*/ 48606 w 194269"/>
                  <a:gd name="connsiteY16" fmla="*/ 109286 h 194269"/>
                  <a:gd name="connsiteX17" fmla="*/ 109312 w 194269"/>
                  <a:gd name="connsiteY17" fmla="*/ 109286 h 194269"/>
                  <a:gd name="connsiteX18" fmla="*/ 109312 w 194269"/>
                  <a:gd name="connsiteY18" fmla="*/ 91072 h 194269"/>
                  <a:gd name="connsiteX19" fmla="*/ 57726 w 194269"/>
                  <a:gd name="connsiteY19" fmla="*/ 91072 h 194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4269" h="194269">
                    <a:moveTo>
                      <a:pt x="26" y="0"/>
                    </a:moveTo>
                    <a:lnTo>
                      <a:pt x="194270" y="0"/>
                    </a:lnTo>
                    <a:lnTo>
                      <a:pt x="194270" y="157841"/>
                    </a:lnTo>
                    <a:lnTo>
                      <a:pt x="115349" y="157841"/>
                    </a:lnTo>
                    <a:lnTo>
                      <a:pt x="60706" y="194270"/>
                    </a:lnTo>
                    <a:lnTo>
                      <a:pt x="60706" y="157841"/>
                    </a:lnTo>
                    <a:lnTo>
                      <a:pt x="0" y="157841"/>
                    </a:lnTo>
                    <a:lnTo>
                      <a:pt x="0" y="0"/>
                    </a:lnTo>
                    <a:close/>
                    <a:moveTo>
                      <a:pt x="57700" y="54643"/>
                    </a:moveTo>
                    <a:lnTo>
                      <a:pt x="48606" y="54643"/>
                    </a:lnTo>
                    <a:lnTo>
                      <a:pt x="48606" y="72858"/>
                    </a:lnTo>
                    <a:lnTo>
                      <a:pt x="145741" y="72858"/>
                    </a:lnTo>
                    <a:lnTo>
                      <a:pt x="145741" y="54643"/>
                    </a:lnTo>
                    <a:lnTo>
                      <a:pt x="57726" y="54643"/>
                    </a:lnTo>
                    <a:close/>
                    <a:moveTo>
                      <a:pt x="57700" y="91072"/>
                    </a:moveTo>
                    <a:lnTo>
                      <a:pt x="48606" y="91072"/>
                    </a:lnTo>
                    <a:lnTo>
                      <a:pt x="48606" y="109286"/>
                    </a:lnTo>
                    <a:lnTo>
                      <a:pt x="109312" y="109286"/>
                    </a:lnTo>
                    <a:lnTo>
                      <a:pt x="109312" y="91072"/>
                    </a:lnTo>
                    <a:lnTo>
                      <a:pt x="57726" y="91072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240" name="Freeform 239">
                <a:extLst>
                  <a:ext uri="{FF2B5EF4-FFF2-40B4-BE49-F238E27FC236}">
                    <a16:creationId xmlns:a16="http://schemas.microsoft.com/office/drawing/2014/main" id="{5BFDA13E-C732-2C7C-9B6F-400A2C3496AF}"/>
                  </a:ext>
                </a:extLst>
              </p:cNvPr>
              <p:cNvSpPr/>
              <p:nvPr/>
            </p:nvSpPr>
            <p:spPr>
              <a:xfrm>
                <a:off x="4913866" y="1607843"/>
                <a:ext cx="251456" cy="251456"/>
              </a:xfrm>
              <a:custGeom>
                <a:avLst/>
                <a:gdLst>
                  <a:gd name="connsiteX0" fmla="*/ 0 w 251456"/>
                  <a:gd name="connsiteY0" fmla="*/ 15722 h 251456"/>
                  <a:gd name="connsiteX1" fmla="*/ 70725 w 251456"/>
                  <a:gd name="connsiteY1" fmla="*/ 0 h 251456"/>
                  <a:gd name="connsiteX2" fmla="*/ 110006 w 251456"/>
                  <a:gd name="connsiteY2" fmla="*/ 70725 h 251456"/>
                  <a:gd name="connsiteX3" fmla="*/ 68850 w 251456"/>
                  <a:gd name="connsiteY3" fmla="*/ 103635 h 251456"/>
                  <a:gd name="connsiteX4" fmla="*/ 147822 w 251456"/>
                  <a:gd name="connsiteY4" fmla="*/ 182607 h 251456"/>
                  <a:gd name="connsiteX5" fmla="*/ 180731 w 251456"/>
                  <a:gd name="connsiteY5" fmla="*/ 141451 h 251456"/>
                  <a:gd name="connsiteX6" fmla="*/ 251457 w 251456"/>
                  <a:gd name="connsiteY6" fmla="*/ 180731 h 251456"/>
                  <a:gd name="connsiteX7" fmla="*/ 235734 w 251456"/>
                  <a:gd name="connsiteY7" fmla="*/ 251457 h 251456"/>
                  <a:gd name="connsiteX8" fmla="*/ 220012 w 251456"/>
                  <a:gd name="connsiteY8" fmla="*/ 251457 h 251456"/>
                  <a:gd name="connsiteX9" fmla="*/ 0 w 251456"/>
                  <a:gd name="connsiteY9" fmla="*/ 31445 h 251456"/>
                  <a:gd name="connsiteX10" fmla="*/ 0 w 251456"/>
                  <a:gd name="connsiteY10" fmla="*/ 15722 h 251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51456" h="251456">
                    <a:moveTo>
                      <a:pt x="0" y="15722"/>
                    </a:moveTo>
                    <a:lnTo>
                      <a:pt x="70725" y="0"/>
                    </a:lnTo>
                    <a:lnTo>
                      <a:pt x="110006" y="70725"/>
                    </a:lnTo>
                    <a:lnTo>
                      <a:pt x="68850" y="103635"/>
                    </a:lnTo>
                    <a:cubicBezTo>
                      <a:pt x="86576" y="137212"/>
                      <a:pt x="114168" y="164829"/>
                      <a:pt x="147822" y="182607"/>
                    </a:cubicBezTo>
                    <a:lnTo>
                      <a:pt x="180731" y="141451"/>
                    </a:lnTo>
                    <a:lnTo>
                      <a:pt x="251457" y="180731"/>
                    </a:lnTo>
                    <a:lnTo>
                      <a:pt x="235734" y="251457"/>
                    </a:lnTo>
                    <a:lnTo>
                      <a:pt x="220012" y="251457"/>
                    </a:lnTo>
                    <a:cubicBezTo>
                      <a:pt x="98522" y="251457"/>
                      <a:pt x="0" y="152934"/>
                      <a:pt x="0" y="31445"/>
                    </a:cubicBezTo>
                    <a:lnTo>
                      <a:pt x="0" y="15722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</p:grpSp>
      </p:grpSp>
      <p:grpSp>
        <p:nvGrpSpPr>
          <p:cNvPr id="343" name="Group 342">
            <a:extLst>
              <a:ext uri="{FF2B5EF4-FFF2-40B4-BE49-F238E27FC236}">
                <a16:creationId xmlns:a16="http://schemas.microsoft.com/office/drawing/2014/main" id="{9702E341-84C9-63B6-A8C3-BCADC24E0802}"/>
              </a:ext>
            </a:extLst>
          </p:cNvPr>
          <p:cNvGrpSpPr/>
          <p:nvPr/>
        </p:nvGrpSpPr>
        <p:grpSpPr>
          <a:xfrm>
            <a:off x="6149310" y="1446775"/>
            <a:ext cx="529219" cy="529219"/>
            <a:chOff x="6003654" y="1407125"/>
            <a:chExt cx="529219" cy="529219"/>
          </a:xfrm>
        </p:grpSpPr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8B8A8463-8F4B-13D5-CCDE-AEE9ACC8EDE0}"/>
                </a:ext>
              </a:extLst>
            </p:cNvPr>
            <p:cNvSpPr/>
            <p:nvPr/>
          </p:nvSpPr>
          <p:spPr>
            <a:xfrm>
              <a:off x="6003654" y="1407125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49E1ACBC-AF30-9F3E-93F8-DB35E9A710B9}"/>
                </a:ext>
              </a:extLst>
            </p:cNvPr>
            <p:cNvSpPr/>
            <p:nvPr/>
          </p:nvSpPr>
          <p:spPr>
            <a:xfrm>
              <a:off x="6118515" y="1535576"/>
              <a:ext cx="299471" cy="187179"/>
            </a:xfrm>
            <a:custGeom>
              <a:avLst/>
              <a:gdLst>
                <a:gd name="connsiteX0" fmla="*/ 0 w 299471"/>
                <a:gd name="connsiteY0" fmla="*/ 13590 h 187179"/>
                <a:gd name="connsiteX1" fmla="*/ 0 w 299471"/>
                <a:gd name="connsiteY1" fmla="*/ 187179 h 187179"/>
                <a:gd name="connsiteX2" fmla="*/ 27155 w 299471"/>
                <a:gd name="connsiteY2" fmla="*/ 187179 h 187179"/>
                <a:gd name="connsiteX3" fmla="*/ 27155 w 299471"/>
                <a:gd name="connsiteY3" fmla="*/ 27155 h 187179"/>
                <a:gd name="connsiteX4" fmla="*/ 272317 w 299471"/>
                <a:gd name="connsiteY4" fmla="*/ 27155 h 187179"/>
                <a:gd name="connsiteX5" fmla="*/ 272317 w 299471"/>
                <a:gd name="connsiteY5" fmla="*/ 187179 h 187179"/>
                <a:gd name="connsiteX6" fmla="*/ 299472 w 299471"/>
                <a:gd name="connsiteY6" fmla="*/ 187179 h 187179"/>
                <a:gd name="connsiteX7" fmla="*/ 299472 w 299471"/>
                <a:gd name="connsiteY7" fmla="*/ 13590 h 187179"/>
                <a:gd name="connsiteX8" fmla="*/ 285882 w 299471"/>
                <a:gd name="connsiteY8" fmla="*/ 0 h 187179"/>
                <a:gd name="connsiteX9" fmla="*/ 13590 w 299471"/>
                <a:gd name="connsiteY9" fmla="*/ 0 h 187179"/>
                <a:gd name="connsiteX10" fmla="*/ 0 w 299471"/>
                <a:gd name="connsiteY10" fmla="*/ 13590 h 187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9471" h="187179">
                  <a:moveTo>
                    <a:pt x="0" y="13590"/>
                  </a:moveTo>
                  <a:lnTo>
                    <a:pt x="0" y="187179"/>
                  </a:lnTo>
                  <a:lnTo>
                    <a:pt x="27155" y="187179"/>
                  </a:lnTo>
                  <a:lnTo>
                    <a:pt x="27155" y="27155"/>
                  </a:lnTo>
                  <a:lnTo>
                    <a:pt x="272317" y="27155"/>
                  </a:lnTo>
                  <a:lnTo>
                    <a:pt x="272317" y="187179"/>
                  </a:lnTo>
                  <a:lnTo>
                    <a:pt x="299472" y="187179"/>
                  </a:lnTo>
                  <a:lnTo>
                    <a:pt x="299472" y="13590"/>
                  </a:lnTo>
                  <a:cubicBezTo>
                    <a:pt x="299472" y="6089"/>
                    <a:pt x="293383" y="0"/>
                    <a:pt x="285882" y="0"/>
                  </a:cubicBezTo>
                  <a:lnTo>
                    <a:pt x="13590" y="0"/>
                  </a:lnTo>
                  <a:cubicBezTo>
                    <a:pt x="6089" y="0"/>
                    <a:pt x="0" y="6089"/>
                    <a:pt x="0" y="13590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16BA806B-D9EC-6BED-DF87-6907B2447AB5}"/>
                </a:ext>
              </a:extLst>
            </p:cNvPr>
            <p:cNvSpPr/>
            <p:nvPr/>
          </p:nvSpPr>
          <p:spPr>
            <a:xfrm>
              <a:off x="6081084" y="1746236"/>
              <a:ext cx="374333" cy="41104"/>
            </a:xfrm>
            <a:custGeom>
              <a:avLst/>
              <a:gdLst>
                <a:gd name="connsiteX0" fmla="*/ 0 w 374333"/>
                <a:gd name="connsiteY0" fmla="*/ 0 h 41104"/>
                <a:gd name="connsiteX1" fmla="*/ 0 w 374333"/>
                <a:gd name="connsiteY1" fmla="*/ 26975 h 41104"/>
                <a:gd name="connsiteX2" fmla="*/ 14130 w 374333"/>
                <a:gd name="connsiteY2" fmla="*/ 41104 h 41104"/>
                <a:gd name="connsiteX3" fmla="*/ 360204 w 374333"/>
                <a:gd name="connsiteY3" fmla="*/ 41104 h 41104"/>
                <a:gd name="connsiteX4" fmla="*/ 374333 w 374333"/>
                <a:gd name="connsiteY4" fmla="*/ 26975 h 41104"/>
                <a:gd name="connsiteX5" fmla="*/ 374333 w 374333"/>
                <a:gd name="connsiteY5" fmla="*/ 0 h 41104"/>
                <a:gd name="connsiteX6" fmla="*/ 0 w 374333"/>
                <a:gd name="connsiteY6" fmla="*/ 0 h 41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4333" h="41104">
                  <a:moveTo>
                    <a:pt x="0" y="0"/>
                  </a:moveTo>
                  <a:lnTo>
                    <a:pt x="0" y="26975"/>
                  </a:lnTo>
                  <a:cubicBezTo>
                    <a:pt x="0" y="34785"/>
                    <a:pt x="6320" y="41104"/>
                    <a:pt x="14130" y="41104"/>
                  </a:cubicBezTo>
                  <a:lnTo>
                    <a:pt x="360204" y="41104"/>
                  </a:lnTo>
                  <a:cubicBezTo>
                    <a:pt x="368013" y="41104"/>
                    <a:pt x="374333" y="34785"/>
                    <a:pt x="374333" y="26975"/>
                  </a:cubicBezTo>
                  <a:lnTo>
                    <a:pt x="3743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245" name="Graphic 76">
              <a:extLst>
                <a:ext uri="{FF2B5EF4-FFF2-40B4-BE49-F238E27FC236}">
                  <a16:creationId xmlns:a16="http://schemas.microsoft.com/office/drawing/2014/main" id="{74668B0C-BA6E-AF80-65A7-ADDF2FF149D0}"/>
                </a:ext>
              </a:extLst>
            </p:cNvPr>
            <p:cNvGrpSpPr/>
            <p:nvPr/>
          </p:nvGrpSpPr>
          <p:grpSpPr>
            <a:xfrm>
              <a:off x="6219324" y="1594689"/>
              <a:ext cx="97905" cy="112369"/>
              <a:chOff x="6219324" y="1594689"/>
              <a:chExt cx="97905" cy="112369"/>
            </a:xfrm>
            <a:solidFill>
              <a:srgbClr val="FFFFFF"/>
            </a:solidFill>
          </p:grpSpPr>
          <p:sp>
            <p:nvSpPr>
              <p:cNvPr id="246" name="Freeform 245">
                <a:extLst>
                  <a:ext uri="{FF2B5EF4-FFF2-40B4-BE49-F238E27FC236}">
                    <a16:creationId xmlns:a16="http://schemas.microsoft.com/office/drawing/2014/main" id="{76BF46C4-C273-9CE2-992A-A55F13621A5D}"/>
                  </a:ext>
                </a:extLst>
              </p:cNvPr>
              <p:cNvSpPr/>
              <p:nvPr/>
            </p:nvSpPr>
            <p:spPr>
              <a:xfrm>
                <a:off x="6268700" y="1594689"/>
                <a:ext cx="48528" cy="37405"/>
              </a:xfrm>
              <a:custGeom>
                <a:avLst/>
                <a:gdLst>
                  <a:gd name="connsiteX0" fmla="*/ 5549 w 48528"/>
                  <a:gd name="connsiteY0" fmla="*/ 19165 h 37405"/>
                  <a:gd name="connsiteX1" fmla="*/ 22582 w 48528"/>
                  <a:gd name="connsiteY1" fmla="*/ 30751 h 37405"/>
                  <a:gd name="connsiteX2" fmla="*/ 22582 w 48528"/>
                  <a:gd name="connsiteY2" fmla="*/ 30803 h 37405"/>
                  <a:gd name="connsiteX3" fmla="*/ 32601 w 48528"/>
                  <a:gd name="connsiteY3" fmla="*/ 27797 h 37405"/>
                  <a:gd name="connsiteX4" fmla="*/ 48529 w 48528"/>
                  <a:gd name="connsiteY4" fmla="*/ 37405 h 37405"/>
                  <a:gd name="connsiteX5" fmla="*/ 5780 w 48528"/>
                  <a:gd name="connsiteY5" fmla="*/ 0 h 37405"/>
                  <a:gd name="connsiteX6" fmla="*/ 0 w 48528"/>
                  <a:gd name="connsiteY6" fmla="*/ 206 h 37405"/>
                  <a:gd name="connsiteX7" fmla="*/ 3391 w 48528"/>
                  <a:gd name="connsiteY7" fmla="*/ 19242 h 37405"/>
                  <a:gd name="connsiteX8" fmla="*/ 5575 w 48528"/>
                  <a:gd name="connsiteY8" fmla="*/ 19191 h 37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8528" h="37405">
                    <a:moveTo>
                      <a:pt x="5549" y="19165"/>
                    </a:moveTo>
                    <a:cubicBezTo>
                      <a:pt x="16827" y="19165"/>
                      <a:pt x="22582" y="23430"/>
                      <a:pt x="22582" y="30751"/>
                    </a:cubicBezTo>
                    <a:cubicBezTo>
                      <a:pt x="22582" y="30751"/>
                      <a:pt x="22582" y="30777"/>
                      <a:pt x="22582" y="30803"/>
                    </a:cubicBezTo>
                    <a:lnTo>
                      <a:pt x="32601" y="27797"/>
                    </a:lnTo>
                    <a:lnTo>
                      <a:pt x="48529" y="37405"/>
                    </a:lnTo>
                    <a:cubicBezTo>
                      <a:pt x="48529" y="13642"/>
                      <a:pt x="36249" y="0"/>
                      <a:pt x="5780" y="0"/>
                    </a:cubicBezTo>
                    <a:cubicBezTo>
                      <a:pt x="3776" y="0"/>
                      <a:pt x="1850" y="77"/>
                      <a:pt x="0" y="206"/>
                    </a:cubicBezTo>
                    <a:lnTo>
                      <a:pt x="3391" y="19242"/>
                    </a:lnTo>
                    <a:cubicBezTo>
                      <a:pt x="4110" y="19216"/>
                      <a:pt x="4830" y="19191"/>
                      <a:pt x="5575" y="1919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247" name="Freeform 246">
                <a:extLst>
                  <a:ext uri="{FF2B5EF4-FFF2-40B4-BE49-F238E27FC236}">
                    <a16:creationId xmlns:a16="http://schemas.microsoft.com/office/drawing/2014/main" id="{2D089490-373F-8D3E-6645-E81C257A327A}"/>
                  </a:ext>
                </a:extLst>
              </p:cNvPr>
              <p:cNvSpPr/>
              <p:nvPr/>
            </p:nvSpPr>
            <p:spPr>
              <a:xfrm>
                <a:off x="6219324" y="1644400"/>
                <a:ext cx="95439" cy="62658"/>
              </a:xfrm>
              <a:custGeom>
                <a:avLst/>
                <a:gdLst>
                  <a:gd name="connsiteX0" fmla="*/ 91226 w 95439"/>
                  <a:gd name="connsiteY0" fmla="*/ 45241 h 62658"/>
                  <a:gd name="connsiteX1" fmla="*/ 91226 w 95439"/>
                  <a:gd name="connsiteY1" fmla="*/ 41284 h 62658"/>
                  <a:gd name="connsiteX2" fmla="*/ 83853 w 95439"/>
                  <a:gd name="connsiteY2" fmla="*/ 40796 h 62658"/>
                  <a:gd name="connsiteX3" fmla="*/ 76583 w 95439"/>
                  <a:gd name="connsiteY3" fmla="*/ 34656 h 62658"/>
                  <a:gd name="connsiteX4" fmla="*/ 63224 w 95439"/>
                  <a:gd name="connsiteY4" fmla="*/ 33706 h 62658"/>
                  <a:gd name="connsiteX5" fmla="*/ 41927 w 95439"/>
                  <a:gd name="connsiteY5" fmla="*/ 43853 h 62658"/>
                  <a:gd name="connsiteX6" fmla="*/ 26101 w 95439"/>
                  <a:gd name="connsiteY6" fmla="*/ 30982 h 62658"/>
                  <a:gd name="connsiteX7" fmla="*/ 47090 w 95439"/>
                  <a:gd name="connsiteY7" fmla="*/ 15157 h 62658"/>
                  <a:gd name="connsiteX8" fmla="*/ 48401 w 95439"/>
                  <a:gd name="connsiteY8" fmla="*/ 14875 h 62658"/>
                  <a:gd name="connsiteX9" fmla="*/ 40128 w 95439"/>
                  <a:gd name="connsiteY9" fmla="*/ 10225 h 62658"/>
                  <a:gd name="connsiteX10" fmla="*/ 34887 w 95439"/>
                  <a:gd name="connsiteY10" fmla="*/ 0 h 62658"/>
                  <a:gd name="connsiteX11" fmla="*/ 0 w 95439"/>
                  <a:gd name="connsiteY11" fmla="*/ 31573 h 62658"/>
                  <a:gd name="connsiteX12" fmla="*/ 35427 w 95439"/>
                  <a:gd name="connsiteY12" fmla="*/ 62659 h 62658"/>
                  <a:gd name="connsiteX13" fmla="*/ 65305 w 95439"/>
                  <a:gd name="connsiteY13" fmla="*/ 48991 h 62658"/>
                  <a:gd name="connsiteX14" fmla="*/ 65690 w 95439"/>
                  <a:gd name="connsiteY14" fmla="*/ 48991 h 62658"/>
                  <a:gd name="connsiteX15" fmla="*/ 68850 w 95439"/>
                  <a:gd name="connsiteY15" fmla="*/ 60269 h 62658"/>
                  <a:gd name="connsiteX16" fmla="*/ 95439 w 95439"/>
                  <a:gd name="connsiteY16" fmla="*/ 60269 h 62658"/>
                  <a:gd name="connsiteX17" fmla="*/ 95439 w 95439"/>
                  <a:gd name="connsiteY17" fmla="*/ 59267 h 62658"/>
                  <a:gd name="connsiteX18" fmla="*/ 91201 w 95439"/>
                  <a:gd name="connsiteY18" fmla="*/ 45215 h 62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95439" h="62658">
                    <a:moveTo>
                      <a:pt x="91226" y="45241"/>
                    </a:moveTo>
                    <a:lnTo>
                      <a:pt x="91226" y="41284"/>
                    </a:lnTo>
                    <a:lnTo>
                      <a:pt x="83853" y="40796"/>
                    </a:lnTo>
                    <a:lnTo>
                      <a:pt x="76583" y="34656"/>
                    </a:lnTo>
                    <a:lnTo>
                      <a:pt x="63224" y="33706"/>
                    </a:lnTo>
                    <a:cubicBezTo>
                      <a:pt x="59679" y="39717"/>
                      <a:pt x="52537" y="43853"/>
                      <a:pt x="41927" y="43853"/>
                    </a:cubicBezTo>
                    <a:cubicBezTo>
                      <a:pt x="32421" y="43853"/>
                      <a:pt x="26101" y="40488"/>
                      <a:pt x="26101" y="30982"/>
                    </a:cubicBezTo>
                    <a:cubicBezTo>
                      <a:pt x="26101" y="21477"/>
                      <a:pt x="33038" y="18317"/>
                      <a:pt x="47090" y="15157"/>
                    </a:cubicBezTo>
                    <a:lnTo>
                      <a:pt x="48401" y="14875"/>
                    </a:lnTo>
                    <a:lnTo>
                      <a:pt x="40128" y="10225"/>
                    </a:lnTo>
                    <a:lnTo>
                      <a:pt x="34887" y="0"/>
                    </a:lnTo>
                    <a:cubicBezTo>
                      <a:pt x="14695" y="3545"/>
                      <a:pt x="0" y="10893"/>
                      <a:pt x="0" y="31573"/>
                    </a:cubicBezTo>
                    <a:cubicBezTo>
                      <a:pt x="0" y="52254"/>
                      <a:pt x="14643" y="62659"/>
                      <a:pt x="35427" y="62659"/>
                    </a:cubicBezTo>
                    <a:cubicBezTo>
                      <a:pt x="52845" y="62659"/>
                      <a:pt x="60167" y="56724"/>
                      <a:pt x="65305" y="48991"/>
                    </a:cubicBezTo>
                    <a:lnTo>
                      <a:pt x="65690" y="48991"/>
                    </a:lnTo>
                    <a:cubicBezTo>
                      <a:pt x="66281" y="53539"/>
                      <a:pt x="67283" y="58291"/>
                      <a:pt x="68850" y="60269"/>
                    </a:cubicBezTo>
                    <a:lnTo>
                      <a:pt x="95439" y="60269"/>
                    </a:lnTo>
                    <a:lnTo>
                      <a:pt x="95439" y="59267"/>
                    </a:lnTo>
                    <a:cubicBezTo>
                      <a:pt x="93076" y="57495"/>
                      <a:pt x="91201" y="52922"/>
                      <a:pt x="91201" y="45215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248" name="Freeform 247">
                <a:extLst>
                  <a:ext uri="{FF2B5EF4-FFF2-40B4-BE49-F238E27FC236}">
                    <a16:creationId xmlns:a16="http://schemas.microsoft.com/office/drawing/2014/main" id="{05815F17-49AF-CB4E-9F98-D401947AA27D}"/>
                  </a:ext>
                </a:extLst>
              </p:cNvPr>
              <p:cNvSpPr/>
              <p:nvPr/>
            </p:nvSpPr>
            <p:spPr>
              <a:xfrm>
                <a:off x="6260634" y="1628138"/>
                <a:ext cx="55079" cy="51586"/>
              </a:xfrm>
              <a:custGeom>
                <a:avLst/>
                <a:gdLst>
                  <a:gd name="connsiteX0" fmla="*/ 38484 w 55079"/>
                  <a:gd name="connsiteY0" fmla="*/ 26 h 51586"/>
                  <a:gd name="connsiteX1" fmla="*/ 26846 w 55079"/>
                  <a:gd name="connsiteY1" fmla="*/ 3340 h 51586"/>
                  <a:gd name="connsiteX2" fmla="*/ 4265 w 55079"/>
                  <a:gd name="connsiteY2" fmla="*/ 14464 h 51586"/>
                  <a:gd name="connsiteX3" fmla="*/ 0 w 55079"/>
                  <a:gd name="connsiteY3" fmla="*/ 15209 h 51586"/>
                  <a:gd name="connsiteX4" fmla="*/ 5292 w 55079"/>
                  <a:gd name="connsiteY4" fmla="*/ 23841 h 51586"/>
                  <a:gd name="connsiteX5" fmla="*/ 15286 w 55079"/>
                  <a:gd name="connsiteY5" fmla="*/ 29236 h 51586"/>
                  <a:gd name="connsiteX6" fmla="*/ 28362 w 55079"/>
                  <a:gd name="connsiteY6" fmla="*/ 23173 h 51586"/>
                  <a:gd name="connsiteX7" fmla="*/ 28876 w 55079"/>
                  <a:gd name="connsiteY7" fmla="*/ 35170 h 51586"/>
                  <a:gd name="connsiteX8" fmla="*/ 26923 w 55079"/>
                  <a:gd name="connsiteY8" fmla="*/ 45420 h 51586"/>
                  <a:gd name="connsiteX9" fmla="*/ 40128 w 55079"/>
                  <a:gd name="connsiteY9" fmla="*/ 45934 h 51586"/>
                  <a:gd name="connsiteX10" fmla="*/ 46499 w 55079"/>
                  <a:gd name="connsiteY10" fmla="*/ 50918 h 51586"/>
                  <a:gd name="connsiteX11" fmla="*/ 55080 w 55079"/>
                  <a:gd name="connsiteY11" fmla="*/ 51586 h 51586"/>
                  <a:gd name="connsiteX12" fmla="*/ 52871 w 55079"/>
                  <a:gd name="connsiteY12" fmla="*/ 8812 h 51586"/>
                  <a:gd name="connsiteX13" fmla="*/ 38484 w 55079"/>
                  <a:gd name="connsiteY13" fmla="*/ 0 h 51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5079" h="51586">
                    <a:moveTo>
                      <a:pt x="38484" y="26"/>
                    </a:moveTo>
                    <a:lnTo>
                      <a:pt x="26846" y="3340"/>
                    </a:lnTo>
                    <a:cubicBezTo>
                      <a:pt x="27206" y="10995"/>
                      <a:pt x="20912" y="11252"/>
                      <a:pt x="4265" y="14464"/>
                    </a:cubicBezTo>
                    <a:cubicBezTo>
                      <a:pt x="2595" y="14798"/>
                      <a:pt x="1618" y="14823"/>
                      <a:pt x="0" y="15209"/>
                    </a:cubicBezTo>
                    <a:lnTo>
                      <a:pt x="5292" y="23841"/>
                    </a:lnTo>
                    <a:cubicBezTo>
                      <a:pt x="5292" y="23841"/>
                      <a:pt x="12254" y="28208"/>
                      <a:pt x="15286" y="29236"/>
                    </a:cubicBezTo>
                    <a:cubicBezTo>
                      <a:pt x="20758" y="27643"/>
                      <a:pt x="25305" y="25844"/>
                      <a:pt x="28362" y="23173"/>
                    </a:cubicBezTo>
                    <a:lnTo>
                      <a:pt x="28876" y="35170"/>
                    </a:lnTo>
                    <a:cubicBezTo>
                      <a:pt x="29030" y="38279"/>
                      <a:pt x="28413" y="42595"/>
                      <a:pt x="26923" y="45420"/>
                    </a:cubicBezTo>
                    <a:lnTo>
                      <a:pt x="40128" y="45934"/>
                    </a:lnTo>
                    <a:lnTo>
                      <a:pt x="46499" y="50918"/>
                    </a:lnTo>
                    <a:lnTo>
                      <a:pt x="55080" y="51586"/>
                    </a:lnTo>
                    <a:lnTo>
                      <a:pt x="52871" y="8812"/>
                    </a:lnTo>
                    <a:lnTo>
                      <a:pt x="38484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249" name="Freeform 248">
                <a:extLst>
                  <a:ext uri="{FF2B5EF4-FFF2-40B4-BE49-F238E27FC236}">
                    <a16:creationId xmlns:a16="http://schemas.microsoft.com/office/drawing/2014/main" id="{43382E8F-2434-FFEF-A910-A8CC502BA2BA}"/>
                  </a:ext>
                </a:extLst>
              </p:cNvPr>
              <p:cNvSpPr/>
              <p:nvPr/>
            </p:nvSpPr>
            <p:spPr>
              <a:xfrm>
                <a:off x="6228801" y="1599930"/>
                <a:ext cx="39462" cy="35195"/>
              </a:xfrm>
              <a:custGeom>
                <a:avLst/>
                <a:gdLst>
                  <a:gd name="connsiteX0" fmla="*/ 39462 w 39462"/>
                  <a:gd name="connsiteY0" fmla="*/ 18831 h 35195"/>
                  <a:gd name="connsiteX1" fmla="*/ 35043 w 39462"/>
                  <a:gd name="connsiteY1" fmla="*/ 0 h 35195"/>
                  <a:gd name="connsiteX2" fmla="*/ 2 w 39462"/>
                  <a:gd name="connsiteY2" fmla="*/ 35196 h 35195"/>
                  <a:gd name="connsiteX3" fmla="*/ 23919 w 39462"/>
                  <a:gd name="connsiteY3" fmla="*/ 33911 h 35195"/>
                  <a:gd name="connsiteX4" fmla="*/ 39462 w 39462"/>
                  <a:gd name="connsiteY4" fmla="*/ 18857 h 35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462" h="35195">
                    <a:moveTo>
                      <a:pt x="39462" y="18831"/>
                    </a:moveTo>
                    <a:lnTo>
                      <a:pt x="35043" y="0"/>
                    </a:lnTo>
                    <a:cubicBezTo>
                      <a:pt x="9559" y="3288"/>
                      <a:pt x="-152" y="18574"/>
                      <a:pt x="2" y="35196"/>
                    </a:cubicBezTo>
                    <a:lnTo>
                      <a:pt x="23919" y="33911"/>
                    </a:lnTo>
                    <a:cubicBezTo>
                      <a:pt x="24176" y="24765"/>
                      <a:pt x="28338" y="19961"/>
                      <a:pt x="39462" y="188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</p:grpSp>
      </p:grp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3822358F-18A3-DB4F-CBCF-0FCDE71DFA15}"/>
              </a:ext>
            </a:extLst>
          </p:cNvPr>
          <p:cNvGrpSpPr/>
          <p:nvPr/>
        </p:nvGrpSpPr>
        <p:grpSpPr>
          <a:xfrm>
            <a:off x="8498442" y="1444206"/>
            <a:ext cx="529219" cy="529219"/>
            <a:chOff x="8352786" y="1404556"/>
            <a:chExt cx="529219" cy="529219"/>
          </a:xfrm>
        </p:grpSpPr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D67DA1AB-847C-DE11-2281-B515FCE01CE8}"/>
                </a:ext>
              </a:extLst>
            </p:cNvPr>
            <p:cNvSpPr/>
            <p:nvPr/>
          </p:nvSpPr>
          <p:spPr>
            <a:xfrm>
              <a:off x="8352786" y="1404556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grpSp>
          <p:nvGrpSpPr>
            <p:cNvPr id="281" name="Graphic 78">
              <a:extLst>
                <a:ext uri="{FF2B5EF4-FFF2-40B4-BE49-F238E27FC236}">
                  <a16:creationId xmlns:a16="http://schemas.microsoft.com/office/drawing/2014/main" id="{E28A6D2B-697E-DD49-49FB-9C6DB3FF667B}"/>
                </a:ext>
              </a:extLst>
            </p:cNvPr>
            <p:cNvGrpSpPr/>
            <p:nvPr/>
          </p:nvGrpSpPr>
          <p:grpSpPr>
            <a:xfrm>
              <a:off x="8466568" y="1530438"/>
              <a:ext cx="301655" cy="277480"/>
              <a:chOff x="8466568" y="1530438"/>
              <a:chExt cx="301655" cy="277480"/>
            </a:xfrm>
            <a:solidFill>
              <a:srgbClr val="FFFFFF"/>
            </a:solidFill>
          </p:grpSpPr>
          <p:sp>
            <p:nvSpPr>
              <p:cNvPr id="282" name="Freeform 281">
                <a:extLst>
                  <a:ext uri="{FF2B5EF4-FFF2-40B4-BE49-F238E27FC236}">
                    <a16:creationId xmlns:a16="http://schemas.microsoft.com/office/drawing/2014/main" id="{D373CDFB-4263-6803-47A0-3E45BF0415F6}"/>
                  </a:ext>
                </a:extLst>
              </p:cNvPr>
              <p:cNvSpPr/>
              <p:nvPr/>
            </p:nvSpPr>
            <p:spPr>
              <a:xfrm>
                <a:off x="8466568" y="1530438"/>
                <a:ext cx="171328" cy="277480"/>
              </a:xfrm>
              <a:custGeom>
                <a:avLst/>
                <a:gdLst>
                  <a:gd name="connsiteX0" fmla="*/ 137494 w 171328"/>
                  <a:gd name="connsiteY0" fmla="*/ 26050 h 277480"/>
                  <a:gd name="connsiteX1" fmla="*/ 111444 w 171328"/>
                  <a:gd name="connsiteY1" fmla="*/ 0 h 277480"/>
                  <a:gd name="connsiteX2" fmla="*/ 85395 w 171328"/>
                  <a:gd name="connsiteY2" fmla="*/ 26050 h 277480"/>
                  <a:gd name="connsiteX3" fmla="*/ 111444 w 171328"/>
                  <a:gd name="connsiteY3" fmla="*/ 52100 h 277480"/>
                  <a:gd name="connsiteX4" fmla="*/ 137494 w 171328"/>
                  <a:gd name="connsiteY4" fmla="*/ 26050 h 277480"/>
                  <a:gd name="connsiteX5" fmla="*/ 75786 w 171328"/>
                  <a:gd name="connsiteY5" fmla="*/ 69801 h 277480"/>
                  <a:gd name="connsiteX6" fmla="*/ 70366 w 171328"/>
                  <a:gd name="connsiteY6" fmla="*/ 68722 h 277480"/>
                  <a:gd name="connsiteX7" fmla="*/ 65330 w 171328"/>
                  <a:gd name="connsiteY7" fmla="*/ 70957 h 277480"/>
                  <a:gd name="connsiteX8" fmla="*/ 26255 w 171328"/>
                  <a:gd name="connsiteY8" fmla="*/ 88323 h 277480"/>
                  <a:gd name="connsiteX9" fmla="*/ 19242 w 171328"/>
                  <a:gd name="connsiteY9" fmla="*/ 91406 h 277480"/>
                  <a:gd name="connsiteX10" fmla="*/ 16801 w 171328"/>
                  <a:gd name="connsiteY10" fmla="*/ 98676 h 277480"/>
                  <a:gd name="connsiteX11" fmla="*/ 8118 w 171328"/>
                  <a:gd name="connsiteY11" fmla="*/ 124726 h 277480"/>
                  <a:gd name="connsiteX12" fmla="*/ 2646 w 171328"/>
                  <a:gd name="connsiteY12" fmla="*/ 141220 h 277480"/>
                  <a:gd name="connsiteX13" fmla="*/ 35581 w 171328"/>
                  <a:gd name="connsiteY13" fmla="*/ 152189 h 277480"/>
                  <a:gd name="connsiteX14" fmla="*/ 41053 w 171328"/>
                  <a:gd name="connsiteY14" fmla="*/ 135696 h 277480"/>
                  <a:gd name="connsiteX15" fmla="*/ 47296 w 171328"/>
                  <a:gd name="connsiteY15" fmla="*/ 116916 h 277480"/>
                  <a:gd name="connsiteX16" fmla="*/ 67206 w 171328"/>
                  <a:gd name="connsiteY16" fmla="*/ 108079 h 277480"/>
                  <a:gd name="connsiteX17" fmla="*/ 57983 w 171328"/>
                  <a:gd name="connsiteY17" fmla="*/ 142607 h 277480"/>
                  <a:gd name="connsiteX18" fmla="*/ 65973 w 171328"/>
                  <a:gd name="connsiteY18" fmla="*/ 175002 h 277480"/>
                  <a:gd name="connsiteX19" fmla="*/ 104457 w 171328"/>
                  <a:gd name="connsiteY19" fmla="*/ 217006 h 277480"/>
                  <a:gd name="connsiteX20" fmla="*/ 116403 w 171328"/>
                  <a:gd name="connsiteY20" fmla="*/ 260705 h 277480"/>
                  <a:gd name="connsiteX21" fmla="*/ 120950 w 171328"/>
                  <a:gd name="connsiteY21" fmla="*/ 277481 h 277480"/>
                  <a:gd name="connsiteX22" fmla="*/ 154450 w 171328"/>
                  <a:gd name="connsiteY22" fmla="*/ 268361 h 277480"/>
                  <a:gd name="connsiteX23" fmla="*/ 149903 w 171328"/>
                  <a:gd name="connsiteY23" fmla="*/ 251585 h 277480"/>
                  <a:gd name="connsiteX24" fmla="*/ 136878 w 171328"/>
                  <a:gd name="connsiteY24" fmla="*/ 203827 h 277480"/>
                  <a:gd name="connsiteX25" fmla="*/ 135799 w 171328"/>
                  <a:gd name="connsiteY25" fmla="*/ 199768 h 277480"/>
                  <a:gd name="connsiteX26" fmla="*/ 132973 w 171328"/>
                  <a:gd name="connsiteY26" fmla="*/ 196685 h 277480"/>
                  <a:gd name="connsiteX27" fmla="*/ 104585 w 171328"/>
                  <a:gd name="connsiteY27" fmla="*/ 165754 h 277480"/>
                  <a:gd name="connsiteX28" fmla="*/ 114579 w 171328"/>
                  <a:gd name="connsiteY28" fmla="*/ 131894 h 277480"/>
                  <a:gd name="connsiteX29" fmla="*/ 122003 w 171328"/>
                  <a:gd name="connsiteY29" fmla="*/ 146769 h 277480"/>
                  <a:gd name="connsiteX30" fmla="*/ 124598 w 171328"/>
                  <a:gd name="connsiteY30" fmla="*/ 151932 h 277480"/>
                  <a:gd name="connsiteX31" fmla="*/ 129762 w 171328"/>
                  <a:gd name="connsiteY31" fmla="*/ 154527 h 277480"/>
                  <a:gd name="connsiteX32" fmla="*/ 155812 w 171328"/>
                  <a:gd name="connsiteY32" fmla="*/ 167552 h 277480"/>
                  <a:gd name="connsiteX33" fmla="*/ 171329 w 171328"/>
                  <a:gd name="connsiteY33" fmla="*/ 136518 h 277480"/>
                  <a:gd name="connsiteX34" fmla="*/ 150442 w 171328"/>
                  <a:gd name="connsiteY34" fmla="*/ 126088 h 277480"/>
                  <a:gd name="connsiteX35" fmla="*/ 131329 w 171328"/>
                  <a:gd name="connsiteY35" fmla="*/ 87835 h 277480"/>
                  <a:gd name="connsiteX36" fmla="*/ 127527 w 171328"/>
                  <a:gd name="connsiteY36" fmla="*/ 80231 h 277480"/>
                  <a:gd name="connsiteX37" fmla="*/ 119229 w 171328"/>
                  <a:gd name="connsiteY37" fmla="*/ 78561 h 277480"/>
                  <a:gd name="connsiteX38" fmla="*/ 75812 w 171328"/>
                  <a:gd name="connsiteY38" fmla="*/ 69878 h 277480"/>
                  <a:gd name="connsiteX39" fmla="*/ 75812 w 171328"/>
                  <a:gd name="connsiteY39" fmla="*/ 69878 h 277480"/>
                  <a:gd name="connsiteX40" fmla="*/ 35838 w 171328"/>
                  <a:gd name="connsiteY40" fmla="*/ 216030 h 277480"/>
                  <a:gd name="connsiteX41" fmla="*/ 12331 w 171328"/>
                  <a:gd name="connsiteY41" fmla="*/ 239588 h 277480"/>
                  <a:gd name="connsiteX42" fmla="*/ 0 w 171328"/>
                  <a:gd name="connsiteY42" fmla="*/ 251842 h 277480"/>
                  <a:gd name="connsiteX43" fmla="*/ 24586 w 171328"/>
                  <a:gd name="connsiteY43" fmla="*/ 276428 h 277480"/>
                  <a:gd name="connsiteX44" fmla="*/ 36840 w 171328"/>
                  <a:gd name="connsiteY44" fmla="*/ 264173 h 277480"/>
                  <a:gd name="connsiteX45" fmla="*/ 62890 w 171328"/>
                  <a:gd name="connsiteY45" fmla="*/ 238123 h 277480"/>
                  <a:gd name="connsiteX46" fmla="*/ 65382 w 171328"/>
                  <a:gd name="connsiteY46" fmla="*/ 235631 h 277480"/>
                  <a:gd name="connsiteX47" fmla="*/ 66692 w 171328"/>
                  <a:gd name="connsiteY47" fmla="*/ 232317 h 277480"/>
                  <a:gd name="connsiteX48" fmla="*/ 75221 w 171328"/>
                  <a:gd name="connsiteY48" fmla="*/ 210994 h 277480"/>
                  <a:gd name="connsiteX49" fmla="*/ 53128 w 171328"/>
                  <a:gd name="connsiteY49" fmla="*/ 186897 h 277480"/>
                  <a:gd name="connsiteX50" fmla="*/ 49325 w 171328"/>
                  <a:gd name="connsiteY50" fmla="*/ 182221 h 277480"/>
                  <a:gd name="connsiteX51" fmla="*/ 35812 w 171328"/>
                  <a:gd name="connsiteY51" fmla="*/ 216030 h 277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171328" h="277480">
                    <a:moveTo>
                      <a:pt x="137494" y="26050"/>
                    </a:moveTo>
                    <a:cubicBezTo>
                      <a:pt x="137494" y="11663"/>
                      <a:pt x="125831" y="0"/>
                      <a:pt x="111444" y="0"/>
                    </a:cubicBezTo>
                    <a:cubicBezTo>
                      <a:pt x="97058" y="0"/>
                      <a:pt x="85395" y="11663"/>
                      <a:pt x="85395" y="26050"/>
                    </a:cubicBezTo>
                    <a:cubicBezTo>
                      <a:pt x="85395" y="40437"/>
                      <a:pt x="97058" y="52100"/>
                      <a:pt x="111444" y="52100"/>
                    </a:cubicBezTo>
                    <a:cubicBezTo>
                      <a:pt x="125831" y="52100"/>
                      <a:pt x="137494" y="40437"/>
                      <a:pt x="137494" y="26050"/>
                    </a:cubicBezTo>
                    <a:close/>
                    <a:moveTo>
                      <a:pt x="75786" y="69801"/>
                    </a:moveTo>
                    <a:lnTo>
                      <a:pt x="70366" y="68722"/>
                    </a:lnTo>
                    <a:lnTo>
                      <a:pt x="65330" y="70957"/>
                    </a:lnTo>
                    <a:lnTo>
                      <a:pt x="26255" y="88323"/>
                    </a:lnTo>
                    <a:lnTo>
                      <a:pt x="19242" y="91406"/>
                    </a:lnTo>
                    <a:lnTo>
                      <a:pt x="16801" y="98676"/>
                    </a:lnTo>
                    <a:lnTo>
                      <a:pt x="8118" y="124726"/>
                    </a:lnTo>
                    <a:lnTo>
                      <a:pt x="2646" y="141220"/>
                    </a:lnTo>
                    <a:lnTo>
                      <a:pt x="35581" y="152189"/>
                    </a:lnTo>
                    <a:lnTo>
                      <a:pt x="41053" y="135696"/>
                    </a:lnTo>
                    <a:lnTo>
                      <a:pt x="47296" y="116916"/>
                    </a:lnTo>
                    <a:lnTo>
                      <a:pt x="67206" y="108079"/>
                    </a:lnTo>
                    <a:lnTo>
                      <a:pt x="57983" y="142607"/>
                    </a:lnTo>
                    <a:cubicBezTo>
                      <a:pt x="54952" y="154065"/>
                      <a:pt x="57932" y="166268"/>
                      <a:pt x="65973" y="175002"/>
                    </a:cubicBezTo>
                    <a:lnTo>
                      <a:pt x="104457" y="217006"/>
                    </a:lnTo>
                    <a:lnTo>
                      <a:pt x="116403" y="260705"/>
                    </a:lnTo>
                    <a:lnTo>
                      <a:pt x="120950" y="277481"/>
                    </a:lnTo>
                    <a:lnTo>
                      <a:pt x="154450" y="268361"/>
                    </a:lnTo>
                    <a:lnTo>
                      <a:pt x="149903" y="251585"/>
                    </a:lnTo>
                    <a:lnTo>
                      <a:pt x="136878" y="203827"/>
                    </a:lnTo>
                    <a:lnTo>
                      <a:pt x="135799" y="199768"/>
                    </a:lnTo>
                    <a:lnTo>
                      <a:pt x="132973" y="196685"/>
                    </a:lnTo>
                    <a:lnTo>
                      <a:pt x="104585" y="165754"/>
                    </a:lnTo>
                    <a:lnTo>
                      <a:pt x="114579" y="131894"/>
                    </a:lnTo>
                    <a:lnTo>
                      <a:pt x="122003" y="146769"/>
                    </a:lnTo>
                    <a:lnTo>
                      <a:pt x="124598" y="151932"/>
                    </a:lnTo>
                    <a:lnTo>
                      <a:pt x="129762" y="154527"/>
                    </a:lnTo>
                    <a:lnTo>
                      <a:pt x="155812" y="167552"/>
                    </a:lnTo>
                    <a:lnTo>
                      <a:pt x="171329" y="136518"/>
                    </a:lnTo>
                    <a:lnTo>
                      <a:pt x="150442" y="126088"/>
                    </a:lnTo>
                    <a:lnTo>
                      <a:pt x="131329" y="87835"/>
                    </a:lnTo>
                    <a:lnTo>
                      <a:pt x="127527" y="80231"/>
                    </a:lnTo>
                    <a:lnTo>
                      <a:pt x="119229" y="78561"/>
                    </a:lnTo>
                    <a:lnTo>
                      <a:pt x="75812" y="69878"/>
                    </a:lnTo>
                    <a:lnTo>
                      <a:pt x="75812" y="69878"/>
                    </a:lnTo>
                    <a:close/>
                    <a:moveTo>
                      <a:pt x="35838" y="216030"/>
                    </a:moveTo>
                    <a:lnTo>
                      <a:pt x="12331" y="239588"/>
                    </a:lnTo>
                    <a:lnTo>
                      <a:pt x="0" y="251842"/>
                    </a:lnTo>
                    <a:lnTo>
                      <a:pt x="24586" y="276428"/>
                    </a:lnTo>
                    <a:lnTo>
                      <a:pt x="36840" y="264173"/>
                    </a:lnTo>
                    <a:lnTo>
                      <a:pt x="62890" y="238123"/>
                    </a:lnTo>
                    <a:lnTo>
                      <a:pt x="65382" y="235631"/>
                    </a:lnTo>
                    <a:lnTo>
                      <a:pt x="66692" y="232317"/>
                    </a:lnTo>
                    <a:lnTo>
                      <a:pt x="75221" y="210994"/>
                    </a:lnTo>
                    <a:lnTo>
                      <a:pt x="53128" y="186897"/>
                    </a:lnTo>
                    <a:cubicBezTo>
                      <a:pt x="51766" y="185432"/>
                      <a:pt x="50533" y="183865"/>
                      <a:pt x="49325" y="182221"/>
                    </a:cubicBezTo>
                    <a:lnTo>
                      <a:pt x="35812" y="216030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  <p:sp>
            <p:nvSpPr>
              <p:cNvPr id="283" name="Freeform 282">
                <a:extLst>
                  <a:ext uri="{FF2B5EF4-FFF2-40B4-BE49-F238E27FC236}">
                    <a16:creationId xmlns:a16="http://schemas.microsoft.com/office/drawing/2014/main" id="{3496BCEA-75C1-B046-915C-80F805CCE899}"/>
                  </a:ext>
                </a:extLst>
              </p:cNvPr>
              <p:cNvSpPr/>
              <p:nvPr/>
            </p:nvSpPr>
            <p:spPr>
              <a:xfrm>
                <a:off x="8596895" y="1530438"/>
                <a:ext cx="171328" cy="277480"/>
              </a:xfrm>
              <a:custGeom>
                <a:avLst/>
                <a:gdLst>
                  <a:gd name="connsiteX0" fmla="*/ 137494 w 171328"/>
                  <a:gd name="connsiteY0" fmla="*/ 26050 h 277480"/>
                  <a:gd name="connsiteX1" fmla="*/ 111444 w 171328"/>
                  <a:gd name="connsiteY1" fmla="*/ 0 h 277480"/>
                  <a:gd name="connsiteX2" fmla="*/ 85395 w 171328"/>
                  <a:gd name="connsiteY2" fmla="*/ 26050 h 277480"/>
                  <a:gd name="connsiteX3" fmla="*/ 111444 w 171328"/>
                  <a:gd name="connsiteY3" fmla="*/ 52100 h 277480"/>
                  <a:gd name="connsiteX4" fmla="*/ 137494 w 171328"/>
                  <a:gd name="connsiteY4" fmla="*/ 26050 h 277480"/>
                  <a:gd name="connsiteX5" fmla="*/ 75786 w 171328"/>
                  <a:gd name="connsiteY5" fmla="*/ 69801 h 277480"/>
                  <a:gd name="connsiteX6" fmla="*/ 70366 w 171328"/>
                  <a:gd name="connsiteY6" fmla="*/ 68722 h 277480"/>
                  <a:gd name="connsiteX7" fmla="*/ 65330 w 171328"/>
                  <a:gd name="connsiteY7" fmla="*/ 70957 h 277480"/>
                  <a:gd name="connsiteX8" fmla="*/ 26255 w 171328"/>
                  <a:gd name="connsiteY8" fmla="*/ 88323 h 277480"/>
                  <a:gd name="connsiteX9" fmla="*/ 19242 w 171328"/>
                  <a:gd name="connsiteY9" fmla="*/ 91406 h 277480"/>
                  <a:gd name="connsiteX10" fmla="*/ 16801 w 171328"/>
                  <a:gd name="connsiteY10" fmla="*/ 98676 h 277480"/>
                  <a:gd name="connsiteX11" fmla="*/ 8118 w 171328"/>
                  <a:gd name="connsiteY11" fmla="*/ 124726 h 277480"/>
                  <a:gd name="connsiteX12" fmla="*/ 2646 w 171328"/>
                  <a:gd name="connsiteY12" fmla="*/ 141220 h 277480"/>
                  <a:gd name="connsiteX13" fmla="*/ 35581 w 171328"/>
                  <a:gd name="connsiteY13" fmla="*/ 152189 h 277480"/>
                  <a:gd name="connsiteX14" fmla="*/ 41053 w 171328"/>
                  <a:gd name="connsiteY14" fmla="*/ 135696 h 277480"/>
                  <a:gd name="connsiteX15" fmla="*/ 47296 w 171328"/>
                  <a:gd name="connsiteY15" fmla="*/ 116916 h 277480"/>
                  <a:gd name="connsiteX16" fmla="*/ 67206 w 171328"/>
                  <a:gd name="connsiteY16" fmla="*/ 108079 h 277480"/>
                  <a:gd name="connsiteX17" fmla="*/ 57983 w 171328"/>
                  <a:gd name="connsiteY17" fmla="*/ 142607 h 277480"/>
                  <a:gd name="connsiteX18" fmla="*/ 65973 w 171328"/>
                  <a:gd name="connsiteY18" fmla="*/ 175002 h 277480"/>
                  <a:gd name="connsiteX19" fmla="*/ 104457 w 171328"/>
                  <a:gd name="connsiteY19" fmla="*/ 217006 h 277480"/>
                  <a:gd name="connsiteX20" fmla="*/ 116403 w 171328"/>
                  <a:gd name="connsiteY20" fmla="*/ 260705 h 277480"/>
                  <a:gd name="connsiteX21" fmla="*/ 120950 w 171328"/>
                  <a:gd name="connsiteY21" fmla="*/ 277481 h 277480"/>
                  <a:gd name="connsiteX22" fmla="*/ 154450 w 171328"/>
                  <a:gd name="connsiteY22" fmla="*/ 268361 h 277480"/>
                  <a:gd name="connsiteX23" fmla="*/ 149903 w 171328"/>
                  <a:gd name="connsiteY23" fmla="*/ 251585 h 277480"/>
                  <a:gd name="connsiteX24" fmla="*/ 136878 w 171328"/>
                  <a:gd name="connsiteY24" fmla="*/ 203827 h 277480"/>
                  <a:gd name="connsiteX25" fmla="*/ 135799 w 171328"/>
                  <a:gd name="connsiteY25" fmla="*/ 199768 h 277480"/>
                  <a:gd name="connsiteX26" fmla="*/ 132973 w 171328"/>
                  <a:gd name="connsiteY26" fmla="*/ 196685 h 277480"/>
                  <a:gd name="connsiteX27" fmla="*/ 104585 w 171328"/>
                  <a:gd name="connsiteY27" fmla="*/ 165754 h 277480"/>
                  <a:gd name="connsiteX28" fmla="*/ 114579 w 171328"/>
                  <a:gd name="connsiteY28" fmla="*/ 131894 h 277480"/>
                  <a:gd name="connsiteX29" fmla="*/ 122003 w 171328"/>
                  <a:gd name="connsiteY29" fmla="*/ 146769 h 277480"/>
                  <a:gd name="connsiteX30" fmla="*/ 124598 w 171328"/>
                  <a:gd name="connsiteY30" fmla="*/ 151932 h 277480"/>
                  <a:gd name="connsiteX31" fmla="*/ 129762 w 171328"/>
                  <a:gd name="connsiteY31" fmla="*/ 154527 h 277480"/>
                  <a:gd name="connsiteX32" fmla="*/ 155812 w 171328"/>
                  <a:gd name="connsiteY32" fmla="*/ 167552 h 277480"/>
                  <a:gd name="connsiteX33" fmla="*/ 171329 w 171328"/>
                  <a:gd name="connsiteY33" fmla="*/ 136518 h 277480"/>
                  <a:gd name="connsiteX34" fmla="*/ 150442 w 171328"/>
                  <a:gd name="connsiteY34" fmla="*/ 126088 h 277480"/>
                  <a:gd name="connsiteX35" fmla="*/ 131329 w 171328"/>
                  <a:gd name="connsiteY35" fmla="*/ 87835 h 277480"/>
                  <a:gd name="connsiteX36" fmla="*/ 127527 w 171328"/>
                  <a:gd name="connsiteY36" fmla="*/ 80231 h 277480"/>
                  <a:gd name="connsiteX37" fmla="*/ 119229 w 171328"/>
                  <a:gd name="connsiteY37" fmla="*/ 78561 h 277480"/>
                  <a:gd name="connsiteX38" fmla="*/ 75812 w 171328"/>
                  <a:gd name="connsiteY38" fmla="*/ 69878 h 277480"/>
                  <a:gd name="connsiteX39" fmla="*/ 75812 w 171328"/>
                  <a:gd name="connsiteY39" fmla="*/ 69878 h 277480"/>
                  <a:gd name="connsiteX40" fmla="*/ 35838 w 171328"/>
                  <a:gd name="connsiteY40" fmla="*/ 216030 h 277480"/>
                  <a:gd name="connsiteX41" fmla="*/ 12331 w 171328"/>
                  <a:gd name="connsiteY41" fmla="*/ 239588 h 277480"/>
                  <a:gd name="connsiteX42" fmla="*/ 0 w 171328"/>
                  <a:gd name="connsiteY42" fmla="*/ 251842 h 277480"/>
                  <a:gd name="connsiteX43" fmla="*/ 24586 w 171328"/>
                  <a:gd name="connsiteY43" fmla="*/ 276428 h 277480"/>
                  <a:gd name="connsiteX44" fmla="*/ 36840 w 171328"/>
                  <a:gd name="connsiteY44" fmla="*/ 264173 h 277480"/>
                  <a:gd name="connsiteX45" fmla="*/ 62890 w 171328"/>
                  <a:gd name="connsiteY45" fmla="*/ 238123 h 277480"/>
                  <a:gd name="connsiteX46" fmla="*/ 65382 w 171328"/>
                  <a:gd name="connsiteY46" fmla="*/ 235631 h 277480"/>
                  <a:gd name="connsiteX47" fmla="*/ 66692 w 171328"/>
                  <a:gd name="connsiteY47" fmla="*/ 232317 h 277480"/>
                  <a:gd name="connsiteX48" fmla="*/ 75221 w 171328"/>
                  <a:gd name="connsiteY48" fmla="*/ 210994 h 277480"/>
                  <a:gd name="connsiteX49" fmla="*/ 53128 w 171328"/>
                  <a:gd name="connsiteY49" fmla="*/ 186897 h 277480"/>
                  <a:gd name="connsiteX50" fmla="*/ 49325 w 171328"/>
                  <a:gd name="connsiteY50" fmla="*/ 182221 h 277480"/>
                  <a:gd name="connsiteX51" fmla="*/ 35812 w 171328"/>
                  <a:gd name="connsiteY51" fmla="*/ 216030 h 2774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171328" h="277480">
                    <a:moveTo>
                      <a:pt x="137494" y="26050"/>
                    </a:moveTo>
                    <a:cubicBezTo>
                      <a:pt x="137494" y="11663"/>
                      <a:pt x="125831" y="0"/>
                      <a:pt x="111444" y="0"/>
                    </a:cubicBezTo>
                    <a:cubicBezTo>
                      <a:pt x="97058" y="0"/>
                      <a:pt x="85395" y="11663"/>
                      <a:pt x="85395" y="26050"/>
                    </a:cubicBezTo>
                    <a:cubicBezTo>
                      <a:pt x="85395" y="40437"/>
                      <a:pt x="97058" y="52100"/>
                      <a:pt x="111444" y="52100"/>
                    </a:cubicBezTo>
                    <a:cubicBezTo>
                      <a:pt x="125831" y="52100"/>
                      <a:pt x="137494" y="40437"/>
                      <a:pt x="137494" y="26050"/>
                    </a:cubicBezTo>
                    <a:close/>
                    <a:moveTo>
                      <a:pt x="75786" y="69801"/>
                    </a:moveTo>
                    <a:lnTo>
                      <a:pt x="70366" y="68722"/>
                    </a:lnTo>
                    <a:lnTo>
                      <a:pt x="65330" y="70957"/>
                    </a:lnTo>
                    <a:lnTo>
                      <a:pt x="26255" y="88323"/>
                    </a:lnTo>
                    <a:lnTo>
                      <a:pt x="19242" y="91406"/>
                    </a:lnTo>
                    <a:lnTo>
                      <a:pt x="16801" y="98676"/>
                    </a:lnTo>
                    <a:lnTo>
                      <a:pt x="8118" y="124726"/>
                    </a:lnTo>
                    <a:lnTo>
                      <a:pt x="2646" y="141220"/>
                    </a:lnTo>
                    <a:lnTo>
                      <a:pt x="35581" y="152189"/>
                    </a:lnTo>
                    <a:lnTo>
                      <a:pt x="41053" y="135696"/>
                    </a:lnTo>
                    <a:lnTo>
                      <a:pt x="47296" y="116916"/>
                    </a:lnTo>
                    <a:lnTo>
                      <a:pt x="67206" y="108079"/>
                    </a:lnTo>
                    <a:lnTo>
                      <a:pt x="57983" y="142607"/>
                    </a:lnTo>
                    <a:cubicBezTo>
                      <a:pt x="54952" y="154065"/>
                      <a:pt x="57932" y="166268"/>
                      <a:pt x="65973" y="175002"/>
                    </a:cubicBezTo>
                    <a:lnTo>
                      <a:pt x="104457" y="217006"/>
                    </a:lnTo>
                    <a:lnTo>
                      <a:pt x="116403" y="260705"/>
                    </a:lnTo>
                    <a:lnTo>
                      <a:pt x="120950" y="277481"/>
                    </a:lnTo>
                    <a:lnTo>
                      <a:pt x="154450" y="268361"/>
                    </a:lnTo>
                    <a:lnTo>
                      <a:pt x="149903" y="251585"/>
                    </a:lnTo>
                    <a:lnTo>
                      <a:pt x="136878" y="203827"/>
                    </a:lnTo>
                    <a:lnTo>
                      <a:pt x="135799" y="199768"/>
                    </a:lnTo>
                    <a:lnTo>
                      <a:pt x="132973" y="196685"/>
                    </a:lnTo>
                    <a:lnTo>
                      <a:pt x="104585" y="165754"/>
                    </a:lnTo>
                    <a:lnTo>
                      <a:pt x="114579" y="131894"/>
                    </a:lnTo>
                    <a:lnTo>
                      <a:pt x="122003" y="146769"/>
                    </a:lnTo>
                    <a:lnTo>
                      <a:pt x="124598" y="151932"/>
                    </a:lnTo>
                    <a:lnTo>
                      <a:pt x="129762" y="154527"/>
                    </a:lnTo>
                    <a:lnTo>
                      <a:pt x="155812" y="167552"/>
                    </a:lnTo>
                    <a:lnTo>
                      <a:pt x="171329" y="136518"/>
                    </a:lnTo>
                    <a:lnTo>
                      <a:pt x="150442" y="126088"/>
                    </a:lnTo>
                    <a:lnTo>
                      <a:pt x="131329" y="87835"/>
                    </a:lnTo>
                    <a:lnTo>
                      <a:pt x="127527" y="80231"/>
                    </a:lnTo>
                    <a:lnTo>
                      <a:pt x="119229" y="78561"/>
                    </a:lnTo>
                    <a:lnTo>
                      <a:pt x="75812" y="69878"/>
                    </a:lnTo>
                    <a:lnTo>
                      <a:pt x="75812" y="69878"/>
                    </a:lnTo>
                    <a:close/>
                    <a:moveTo>
                      <a:pt x="35838" y="216030"/>
                    </a:moveTo>
                    <a:lnTo>
                      <a:pt x="12331" y="239588"/>
                    </a:lnTo>
                    <a:lnTo>
                      <a:pt x="0" y="251842"/>
                    </a:lnTo>
                    <a:lnTo>
                      <a:pt x="24586" y="276428"/>
                    </a:lnTo>
                    <a:lnTo>
                      <a:pt x="36840" y="264173"/>
                    </a:lnTo>
                    <a:lnTo>
                      <a:pt x="62890" y="238123"/>
                    </a:lnTo>
                    <a:lnTo>
                      <a:pt x="65382" y="235631"/>
                    </a:lnTo>
                    <a:lnTo>
                      <a:pt x="66692" y="232317"/>
                    </a:lnTo>
                    <a:lnTo>
                      <a:pt x="75221" y="210994"/>
                    </a:lnTo>
                    <a:lnTo>
                      <a:pt x="53128" y="186897"/>
                    </a:lnTo>
                    <a:cubicBezTo>
                      <a:pt x="51766" y="185432"/>
                      <a:pt x="50533" y="183865"/>
                      <a:pt x="49325" y="182221"/>
                    </a:cubicBezTo>
                    <a:lnTo>
                      <a:pt x="35812" y="216030"/>
                    </a:lnTo>
                    <a:close/>
                  </a:path>
                </a:pathLst>
              </a:custGeom>
              <a:solidFill>
                <a:srgbClr val="FFFFFF"/>
              </a:solidFill>
              <a:ln w="25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DK"/>
              </a:p>
            </p:txBody>
          </p:sp>
        </p:grpSp>
      </p:grp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5CA1ED4A-4940-DF26-8FA7-E2EC223A214C}"/>
              </a:ext>
            </a:extLst>
          </p:cNvPr>
          <p:cNvGrpSpPr/>
          <p:nvPr/>
        </p:nvGrpSpPr>
        <p:grpSpPr>
          <a:xfrm>
            <a:off x="3800178" y="1439068"/>
            <a:ext cx="529219" cy="529219"/>
            <a:chOff x="3654522" y="1399418"/>
            <a:chExt cx="529219" cy="529219"/>
          </a:xfrm>
        </p:grpSpPr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842132A0-716A-2E24-A531-ABAB3C0283F7}"/>
                </a:ext>
              </a:extLst>
            </p:cNvPr>
            <p:cNvSpPr/>
            <p:nvPr/>
          </p:nvSpPr>
          <p:spPr>
            <a:xfrm>
              <a:off x="3654522" y="1399418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286" name="Freeform 285">
              <a:extLst>
                <a:ext uri="{FF2B5EF4-FFF2-40B4-BE49-F238E27FC236}">
                  <a16:creationId xmlns:a16="http://schemas.microsoft.com/office/drawing/2014/main" id="{EF80EBAE-0725-9B84-CE09-D9A38944A87D}"/>
                </a:ext>
              </a:extLst>
            </p:cNvPr>
            <p:cNvSpPr/>
            <p:nvPr/>
          </p:nvSpPr>
          <p:spPr>
            <a:xfrm>
              <a:off x="3814469" y="1494472"/>
              <a:ext cx="209350" cy="339111"/>
            </a:xfrm>
            <a:custGeom>
              <a:avLst/>
              <a:gdLst>
                <a:gd name="connsiteX0" fmla="*/ 168014 w 209350"/>
                <a:gd name="connsiteY0" fmla="*/ 31830 h 339111"/>
                <a:gd name="connsiteX1" fmla="*/ 136184 w 209350"/>
                <a:gd name="connsiteY1" fmla="*/ 0 h 339111"/>
                <a:gd name="connsiteX2" fmla="*/ 104354 w 209350"/>
                <a:gd name="connsiteY2" fmla="*/ 31830 h 339111"/>
                <a:gd name="connsiteX3" fmla="*/ 136184 w 209350"/>
                <a:gd name="connsiteY3" fmla="*/ 63661 h 339111"/>
                <a:gd name="connsiteX4" fmla="*/ 168014 w 209350"/>
                <a:gd name="connsiteY4" fmla="*/ 31830 h 339111"/>
                <a:gd name="connsiteX5" fmla="*/ 92588 w 209350"/>
                <a:gd name="connsiteY5" fmla="*/ 85292 h 339111"/>
                <a:gd name="connsiteX6" fmla="*/ 85960 w 209350"/>
                <a:gd name="connsiteY6" fmla="*/ 83956 h 339111"/>
                <a:gd name="connsiteX7" fmla="*/ 79794 w 209350"/>
                <a:gd name="connsiteY7" fmla="*/ 86679 h 339111"/>
                <a:gd name="connsiteX8" fmla="*/ 32036 w 209350"/>
                <a:gd name="connsiteY8" fmla="*/ 107899 h 339111"/>
                <a:gd name="connsiteX9" fmla="*/ 23481 w 209350"/>
                <a:gd name="connsiteY9" fmla="*/ 111676 h 339111"/>
                <a:gd name="connsiteX10" fmla="*/ 20501 w 209350"/>
                <a:gd name="connsiteY10" fmla="*/ 120565 h 339111"/>
                <a:gd name="connsiteX11" fmla="*/ 9891 w 209350"/>
                <a:gd name="connsiteY11" fmla="*/ 152395 h 339111"/>
                <a:gd name="connsiteX12" fmla="*/ 3186 w 209350"/>
                <a:gd name="connsiteY12" fmla="*/ 172562 h 339111"/>
                <a:gd name="connsiteX13" fmla="*/ 43442 w 209350"/>
                <a:gd name="connsiteY13" fmla="*/ 185972 h 339111"/>
                <a:gd name="connsiteX14" fmla="*/ 50147 w 209350"/>
                <a:gd name="connsiteY14" fmla="*/ 165805 h 339111"/>
                <a:gd name="connsiteX15" fmla="*/ 57777 w 209350"/>
                <a:gd name="connsiteY15" fmla="*/ 142864 h 339111"/>
                <a:gd name="connsiteX16" fmla="*/ 82132 w 209350"/>
                <a:gd name="connsiteY16" fmla="*/ 132048 h 339111"/>
                <a:gd name="connsiteX17" fmla="*/ 70854 w 209350"/>
                <a:gd name="connsiteY17" fmla="*/ 174232 h 339111"/>
                <a:gd name="connsiteX18" fmla="*/ 80616 w 209350"/>
                <a:gd name="connsiteY18" fmla="*/ 213846 h 339111"/>
                <a:gd name="connsiteX19" fmla="*/ 127655 w 209350"/>
                <a:gd name="connsiteY19" fmla="*/ 265201 h 339111"/>
                <a:gd name="connsiteX20" fmla="*/ 142247 w 209350"/>
                <a:gd name="connsiteY20" fmla="*/ 318611 h 339111"/>
                <a:gd name="connsiteX21" fmla="*/ 147822 w 209350"/>
                <a:gd name="connsiteY21" fmla="*/ 339112 h 339111"/>
                <a:gd name="connsiteX22" fmla="*/ 188747 w 209350"/>
                <a:gd name="connsiteY22" fmla="*/ 327962 h 339111"/>
                <a:gd name="connsiteX23" fmla="*/ 183172 w 209350"/>
                <a:gd name="connsiteY23" fmla="*/ 307461 h 339111"/>
                <a:gd name="connsiteX24" fmla="*/ 167244 w 209350"/>
                <a:gd name="connsiteY24" fmla="*/ 249093 h 339111"/>
                <a:gd name="connsiteX25" fmla="*/ 165908 w 209350"/>
                <a:gd name="connsiteY25" fmla="*/ 244109 h 339111"/>
                <a:gd name="connsiteX26" fmla="*/ 162465 w 209350"/>
                <a:gd name="connsiteY26" fmla="*/ 240333 h 339111"/>
                <a:gd name="connsiteX27" fmla="*/ 127783 w 209350"/>
                <a:gd name="connsiteY27" fmla="*/ 202517 h 339111"/>
                <a:gd name="connsiteX28" fmla="*/ 139986 w 209350"/>
                <a:gd name="connsiteY28" fmla="*/ 161129 h 339111"/>
                <a:gd name="connsiteX29" fmla="*/ 149081 w 209350"/>
                <a:gd name="connsiteY29" fmla="*/ 179318 h 339111"/>
                <a:gd name="connsiteX30" fmla="*/ 152266 w 209350"/>
                <a:gd name="connsiteY30" fmla="*/ 185612 h 339111"/>
                <a:gd name="connsiteX31" fmla="*/ 158560 w 209350"/>
                <a:gd name="connsiteY31" fmla="*/ 188798 h 339111"/>
                <a:gd name="connsiteX32" fmla="*/ 190391 w 209350"/>
                <a:gd name="connsiteY32" fmla="*/ 204726 h 339111"/>
                <a:gd name="connsiteX33" fmla="*/ 209350 w 209350"/>
                <a:gd name="connsiteY33" fmla="*/ 166781 h 339111"/>
                <a:gd name="connsiteX34" fmla="*/ 183814 w 209350"/>
                <a:gd name="connsiteY34" fmla="*/ 154039 h 339111"/>
                <a:gd name="connsiteX35" fmla="*/ 160462 w 209350"/>
                <a:gd name="connsiteY35" fmla="*/ 107283 h 339111"/>
                <a:gd name="connsiteX36" fmla="*/ 155812 w 209350"/>
                <a:gd name="connsiteY36" fmla="*/ 97983 h 339111"/>
                <a:gd name="connsiteX37" fmla="*/ 145664 w 209350"/>
                <a:gd name="connsiteY37" fmla="*/ 95928 h 339111"/>
                <a:gd name="connsiteX38" fmla="*/ 92588 w 209350"/>
                <a:gd name="connsiteY38" fmla="*/ 85317 h 339111"/>
                <a:gd name="connsiteX39" fmla="*/ 92588 w 209350"/>
                <a:gd name="connsiteY39" fmla="*/ 85317 h 339111"/>
                <a:gd name="connsiteX40" fmla="*/ 43776 w 209350"/>
                <a:gd name="connsiteY40" fmla="*/ 263993 h 339111"/>
                <a:gd name="connsiteX41" fmla="*/ 15055 w 209350"/>
                <a:gd name="connsiteY41" fmla="*/ 292792 h 339111"/>
                <a:gd name="connsiteX42" fmla="*/ 0 w 209350"/>
                <a:gd name="connsiteY42" fmla="*/ 307795 h 339111"/>
                <a:gd name="connsiteX43" fmla="*/ 30058 w 209350"/>
                <a:gd name="connsiteY43" fmla="*/ 337853 h 339111"/>
                <a:gd name="connsiteX44" fmla="*/ 45061 w 209350"/>
                <a:gd name="connsiteY44" fmla="*/ 322850 h 339111"/>
                <a:gd name="connsiteX45" fmla="*/ 76891 w 209350"/>
                <a:gd name="connsiteY45" fmla="*/ 291020 h 339111"/>
                <a:gd name="connsiteX46" fmla="*/ 79948 w 209350"/>
                <a:gd name="connsiteY46" fmla="*/ 287962 h 339111"/>
                <a:gd name="connsiteX47" fmla="*/ 81541 w 209350"/>
                <a:gd name="connsiteY47" fmla="*/ 283903 h 339111"/>
                <a:gd name="connsiteX48" fmla="*/ 91946 w 209350"/>
                <a:gd name="connsiteY48" fmla="*/ 257828 h 339111"/>
                <a:gd name="connsiteX49" fmla="*/ 64945 w 209350"/>
                <a:gd name="connsiteY49" fmla="*/ 228387 h 339111"/>
                <a:gd name="connsiteX50" fmla="*/ 60295 w 209350"/>
                <a:gd name="connsiteY50" fmla="*/ 222683 h 339111"/>
                <a:gd name="connsiteX51" fmla="*/ 43776 w 209350"/>
                <a:gd name="connsiteY51" fmla="*/ 264019 h 339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09350" h="339111">
                  <a:moveTo>
                    <a:pt x="168014" y="31830"/>
                  </a:moveTo>
                  <a:cubicBezTo>
                    <a:pt x="168014" y="14232"/>
                    <a:pt x="153756" y="0"/>
                    <a:pt x="136184" y="0"/>
                  </a:cubicBezTo>
                  <a:cubicBezTo>
                    <a:pt x="118612" y="0"/>
                    <a:pt x="104354" y="14258"/>
                    <a:pt x="104354" y="31830"/>
                  </a:cubicBezTo>
                  <a:cubicBezTo>
                    <a:pt x="104354" y="49402"/>
                    <a:pt x="118612" y="63661"/>
                    <a:pt x="136184" y="63661"/>
                  </a:cubicBezTo>
                  <a:cubicBezTo>
                    <a:pt x="153756" y="63661"/>
                    <a:pt x="168014" y="49402"/>
                    <a:pt x="168014" y="31830"/>
                  </a:cubicBezTo>
                  <a:close/>
                  <a:moveTo>
                    <a:pt x="92588" y="85292"/>
                  </a:moveTo>
                  <a:lnTo>
                    <a:pt x="85960" y="83956"/>
                  </a:lnTo>
                  <a:lnTo>
                    <a:pt x="79794" y="86679"/>
                  </a:lnTo>
                  <a:lnTo>
                    <a:pt x="32036" y="107899"/>
                  </a:lnTo>
                  <a:lnTo>
                    <a:pt x="23481" y="111676"/>
                  </a:lnTo>
                  <a:lnTo>
                    <a:pt x="20501" y="120565"/>
                  </a:lnTo>
                  <a:lnTo>
                    <a:pt x="9891" y="152395"/>
                  </a:lnTo>
                  <a:lnTo>
                    <a:pt x="3186" y="172562"/>
                  </a:lnTo>
                  <a:lnTo>
                    <a:pt x="43442" y="185972"/>
                  </a:lnTo>
                  <a:lnTo>
                    <a:pt x="50147" y="165805"/>
                  </a:lnTo>
                  <a:lnTo>
                    <a:pt x="57777" y="142864"/>
                  </a:lnTo>
                  <a:lnTo>
                    <a:pt x="82132" y="132048"/>
                  </a:lnTo>
                  <a:lnTo>
                    <a:pt x="70854" y="174232"/>
                  </a:lnTo>
                  <a:cubicBezTo>
                    <a:pt x="67129" y="188233"/>
                    <a:pt x="70777" y="203159"/>
                    <a:pt x="80616" y="213846"/>
                  </a:cubicBezTo>
                  <a:lnTo>
                    <a:pt x="127655" y="265201"/>
                  </a:lnTo>
                  <a:lnTo>
                    <a:pt x="142247" y="318611"/>
                  </a:lnTo>
                  <a:lnTo>
                    <a:pt x="147822" y="339112"/>
                  </a:lnTo>
                  <a:lnTo>
                    <a:pt x="188747" y="327962"/>
                  </a:lnTo>
                  <a:lnTo>
                    <a:pt x="183172" y="307461"/>
                  </a:lnTo>
                  <a:lnTo>
                    <a:pt x="167244" y="249093"/>
                  </a:lnTo>
                  <a:lnTo>
                    <a:pt x="165908" y="244109"/>
                  </a:lnTo>
                  <a:lnTo>
                    <a:pt x="162465" y="240333"/>
                  </a:lnTo>
                  <a:lnTo>
                    <a:pt x="127783" y="202517"/>
                  </a:lnTo>
                  <a:lnTo>
                    <a:pt x="139986" y="161129"/>
                  </a:lnTo>
                  <a:lnTo>
                    <a:pt x="149081" y="179318"/>
                  </a:lnTo>
                  <a:lnTo>
                    <a:pt x="152266" y="185612"/>
                  </a:lnTo>
                  <a:lnTo>
                    <a:pt x="158560" y="188798"/>
                  </a:lnTo>
                  <a:lnTo>
                    <a:pt x="190391" y="204726"/>
                  </a:lnTo>
                  <a:lnTo>
                    <a:pt x="209350" y="166781"/>
                  </a:lnTo>
                  <a:lnTo>
                    <a:pt x="183814" y="154039"/>
                  </a:lnTo>
                  <a:lnTo>
                    <a:pt x="160462" y="107283"/>
                  </a:lnTo>
                  <a:lnTo>
                    <a:pt x="155812" y="97983"/>
                  </a:lnTo>
                  <a:lnTo>
                    <a:pt x="145664" y="95928"/>
                  </a:lnTo>
                  <a:lnTo>
                    <a:pt x="92588" y="85317"/>
                  </a:lnTo>
                  <a:lnTo>
                    <a:pt x="92588" y="85317"/>
                  </a:lnTo>
                  <a:close/>
                  <a:moveTo>
                    <a:pt x="43776" y="263993"/>
                  </a:moveTo>
                  <a:lnTo>
                    <a:pt x="15055" y="292792"/>
                  </a:lnTo>
                  <a:lnTo>
                    <a:pt x="0" y="307795"/>
                  </a:lnTo>
                  <a:lnTo>
                    <a:pt x="30058" y="337853"/>
                  </a:lnTo>
                  <a:lnTo>
                    <a:pt x="45061" y="322850"/>
                  </a:lnTo>
                  <a:lnTo>
                    <a:pt x="76891" y="291020"/>
                  </a:lnTo>
                  <a:lnTo>
                    <a:pt x="79948" y="287962"/>
                  </a:lnTo>
                  <a:lnTo>
                    <a:pt x="81541" y="283903"/>
                  </a:lnTo>
                  <a:lnTo>
                    <a:pt x="91946" y="257828"/>
                  </a:lnTo>
                  <a:lnTo>
                    <a:pt x="64945" y="228387"/>
                  </a:lnTo>
                  <a:cubicBezTo>
                    <a:pt x="63275" y="226588"/>
                    <a:pt x="61759" y="224662"/>
                    <a:pt x="60295" y="222683"/>
                  </a:cubicBezTo>
                  <a:lnTo>
                    <a:pt x="43776" y="264019"/>
                  </a:ln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sp>
        <p:nvSpPr>
          <p:cNvPr id="256" name="TextBox 255">
            <a:extLst>
              <a:ext uri="{FF2B5EF4-FFF2-40B4-BE49-F238E27FC236}">
                <a16:creationId xmlns:a16="http://schemas.microsoft.com/office/drawing/2014/main" id="{C5C0BCA2-9D0E-015C-C74D-C7C82D2D95D9}"/>
              </a:ext>
            </a:extLst>
          </p:cNvPr>
          <p:cNvSpPr txBox="1"/>
          <p:nvPr/>
        </p:nvSpPr>
        <p:spPr>
          <a:xfrm>
            <a:off x="2391042" y="2087272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Telefon</a:t>
            </a: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84B9EC3E-A88E-9431-D539-EF5287F40429}"/>
              </a:ext>
            </a:extLst>
          </p:cNvPr>
          <p:cNvGrpSpPr/>
          <p:nvPr/>
        </p:nvGrpSpPr>
        <p:grpSpPr>
          <a:xfrm>
            <a:off x="2616705" y="5044040"/>
            <a:ext cx="529219" cy="529219"/>
            <a:chOff x="2390302" y="5004390"/>
            <a:chExt cx="529219" cy="529219"/>
          </a:xfrm>
        </p:grpSpPr>
        <p:sp>
          <p:nvSpPr>
            <p:cNvPr id="299" name="Freeform 298">
              <a:extLst>
                <a:ext uri="{FF2B5EF4-FFF2-40B4-BE49-F238E27FC236}">
                  <a16:creationId xmlns:a16="http://schemas.microsoft.com/office/drawing/2014/main" id="{260B1CCA-CF6B-3C7F-FB6B-D361FC06270B}"/>
                </a:ext>
              </a:extLst>
            </p:cNvPr>
            <p:cNvSpPr/>
            <p:nvPr/>
          </p:nvSpPr>
          <p:spPr>
            <a:xfrm>
              <a:off x="2390302" y="5004390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300" name="Freeform 299">
              <a:extLst>
                <a:ext uri="{FF2B5EF4-FFF2-40B4-BE49-F238E27FC236}">
                  <a16:creationId xmlns:a16="http://schemas.microsoft.com/office/drawing/2014/main" id="{C65A1674-2C86-CAA1-B767-D2A5FEC1D4FD}"/>
                </a:ext>
              </a:extLst>
            </p:cNvPr>
            <p:cNvSpPr/>
            <p:nvPr/>
          </p:nvSpPr>
          <p:spPr>
            <a:xfrm>
              <a:off x="2491713" y="5079057"/>
              <a:ext cx="348528" cy="377701"/>
            </a:xfrm>
            <a:custGeom>
              <a:avLst/>
              <a:gdLst>
                <a:gd name="connsiteX0" fmla="*/ 312331 w 348528"/>
                <a:gd name="connsiteY0" fmla="*/ 113540 h 377701"/>
                <a:gd name="connsiteX1" fmla="*/ 291959 w 348528"/>
                <a:gd name="connsiteY1" fmla="*/ 58485 h 377701"/>
                <a:gd name="connsiteX2" fmla="*/ 199191 w 348528"/>
                <a:gd name="connsiteY2" fmla="*/ 70945 h 377701"/>
                <a:gd name="connsiteX3" fmla="*/ 120605 w 348528"/>
                <a:gd name="connsiteY3" fmla="*/ 121863 h 377701"/>
                <a:gd name="connsiteX4" fmla="*/ 161735 w 348528"/>
                <a:gd name="connsiteY4" fmla="*/ 232974 h 377701"/>
                <a:gd name="connsiteX5" fmla="*/ 253809 w 348528"/>
                <a:gd name="connsiteY5" fmla="*/ 215993 h 377701"/>
                <a:gd name="connsiteX6" fmla="*/ 344316 w 348528"/>
                <a:gd name="connsiteY6" fmla="*/ 239936 h 377701"/>
                <a:gd name="connsiteX7" fmla="*/ 348529 w 348528"/>
                <a:gd name="connsiteY7" fmla="*/ 129288 h 377701"/>
                <a:gd name="connsiteX8" fmla="*/ 312306 w 348528"/>
                <a:gd name="connsiteY8" fmla="*/ 113540 h 377701"/>
                <a:gd name="connsiteX9" fmla="*/ 293295 w 348528"/>
                <a:gd name="connsiteY9" fmla="*/ 299152 h 377701"/>
                <a:gd name="connsiteX10" fmla="*/ 285100 w 348528"/>
                <a:gd name="connsiteY10" fmla="*/ 317521 h 377701"/>
                <a:gd name="connsiteX11" fmla="*/ 130187 w 348528"/>
                <a:gd name="connsiteY11" fmla="*/ 376762 h 377701"/>
                <a:gd name="connsiteX12" fmla="*/ 111819 w 348528"/>
                <a:gd name="connsiteY12" fmla="*/ 368567 h 377701"/>
                <a:gd name="connsiteX13" fmla="*/ 939 w 348528"/>
                <a:gd name="connsiteY13" fmla="*/ 78524 h 377701"/>
                <a:gd name="connsiteX14" fmla="*/ 9134 w 348528"/>
                <a:gd name="connsiteY14" fmla="*/ 60181 h 377701"/>
                <a:gd name="connsiteX15" fmla="*/ 164047 w 348528"/>
                <a:gd name="connsiteY15" fmla="*/ 939 h 377701"/>
                <a:gd name="connsiteX16" fmla="*/ 182415 w 348528"/>
                <a:gd name="connsiteY16" fmla="*/ 9134 h 377701"/>
                <a:gd name="connsiteX17" fmla="*/ 198472 w 348528"/>
                <a:gd name="connsiteY17" fmla="*/ 51112 h 377701"/>
                <a:gd name="connsiteX18" fmla="*/ 192871 w 348528"/>
                <a:gd name="connsiteY18" fmla="*/ 53142 h 377701"/>
                <a:gd name="connsiteX19" fmla="*/ 177945 w 348528"/>
                <a:gd name="connsiteY19" fmla="*/ 58922 h 377701"/>
                <a:gd name="connsiteX20" fmla="*/ 164689 w 348528"/>
                <a:gd name="connsiteY20" fmla="*/ 24240 h 377701"/>
                <a:gd name="connsiteX21" fmla="*/ 24240 w 348528"/>
                <a:gd name="connsiteY21" fmla="*/ 77959 h 377701"/>
                <a:gd name="connsiteX22" fmla="*/ 115878 w 348528"/>
                <a:gd name="connsiteY22" fmla="*/ 317546 h 377701"/>
                <a:gd name="connsiteX23" fmla="*/ 256326 w 348528"/>
                <a:gd name="connsiteY23" fmla="*/ 263828 h 377701"/>
                <a:gd name="connsiteX24" fmla="*/ 245228 w 348528"/>
                <a:gd name="connsiteY24" fmla="*/ 234824 h 377701"/>
                <a:gd name="connsiteX25" fmla="*/ 253141 w 348528"/>
                <a:gd name="connsiteY25" fmla="*/ 234978 h 377701"/>
                <a:gd name="connsiteX26" fmla="*/ 253398 w 348528"/>
                <a:gd name="connsiteY26" fmla="*/ 234978 h 377701"/>
                <a:gd name="connsiteX27" fmla="*/ 253655 w 348528"/>
                <a:gd name="connsiteY27" fmla="*/ 234978 h 377701"/>
                <a:gd name="connsiteX28" fmla="*/ 258253 w 348528"/>
                <a:gd name="connsiteY28" fmla="*/ 235081 h 377701"/>
                <a:gd name="connsiteX29" fmla="*/ 269172 w 348528"/>
                <a:gd name="connsiteY29" fmla="*/ 235851 h 377701"/>
                <a:gd name="connsiteX30" fmla="*/ 293372 w 348528"/>
                <a:gd name="connsiteY30" fmla="*/ 299152 h 377701"/>
                <a:gd name="connsiteX31" fmla="*/ 215119 w 348528"/>
                <a:gd name="connsiteY31" fmla="*/ 310970 h 377701"/>
                <a:gd name="connsiteX32" fmla="*/ 189429 w 348528"/>
                <a:gd name="connsiteY32" fmla="*/ 299486 h 377701"/>
                <a:gd name="connsiteX33" fmla="*/ 177945 w 348528"/>
                <a:gd name="connsiteY33" fmla="*/ 325176 h 377701"/>
                <a:gd name="connsiteX34" fmla="*/ 203636 w 348528"/>
                <a:gd name="connsiteY34" fmla="*/ 336660 h 377701"/>
                <a:gd name="connsiteX35" fmla="*/ 215119 w 348528"/>
                <a:gd name="connsiteY35" fmla="*/ 310970 h 377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48528" h="377701">
                  <a:moveTo>
                    <a:pt x="312331" y="113540"/>
                  </a:moveTo>
                  <a:lnTo>
                    <a:pt x="291959" y="58485"/>
                  </a:lnTo>
                  <a:cubicBezTo>
                    <a:pt x="264547" y="53656"/>
                    <a:pt x="231689" y="58845"/>
                    <a:pt x="199191" y="70945"/>
                  </a:cubicBezTo>
                  <a:cubicBezTo>
                    <a:pt x="169185" y="81144"/>
                    <a:pt x="142184" y="98639"/>
                    <a:pt x="120605" y="121863"/>
                  </a:cubicBezTo>
                  <a:lnTo>
                    <a:pt x="161735" y="232974"/>
                  </a:lnTo>
                  <a:cubicBezTo>
                    <a:pt x="186937" y="220154"/>
                    <a:pt x="219024" y="214657"/>
                    <a:pt x="253809" y="215993"/>
                  </a:cubicBezTo>
                  <a:cubicBezTo>
                    <a:pt x="285511" y="216352"/>
                    <a:pt x="316596" y="224599"/>
                    <a:pt x="344316" y="239936"/>
                  </a:cubicBezTo>
                  <a:lnTo>
                    <a:pt x="348529" y="129288"/>
                  </a:lnTo>
                  <a:cubicBezTo>
                    <a:pt x="338022" y="122608"/>
                    <a:pt x="325767" y="117393"/>
                    <a:pt x="312306" y="113540"/>
                  </a:cubicBezTo>
                  <a:close/>
                  <a:moveTo>
                    <a:pt x="293295" y="299152"/>
                  </a:moveTo>
                  <a:cubicBezTo>
                    <a:pt x="296095" y="306474"/>
                    <a:pt x="292421" y="314695"/>
                    <a:pt x="285100" y="317521"/>
                  </a:cubicBezTo>
                  <a:lnTo>
                    <a:pt x="130187" y="376762"/>
                  </a:lnTo>
                  <a:cubicBezTo>
                    <a:pt x="122865" y="379563"/>
                    <a:pt x="114644" y="375889"/>
                    <a:pt x="111819" y="368567"/>
                  </a:cubicBezTo>
                  <a:lnTo>
                    <a:pt x="939" y="78524"/>
                  </a:lnTo>
                  <a:cubicBezTo>
                    <a:pt x="-1861" y="71202"/>
                    <a:pt x="1813" y="62981"/>
                    <a:pt x="9134" y="60181"/>
                  </a:cubicBezTo>
                  <a:lnTo>
                    <a:pt x="164047" y="939"/>
                  </a:lnTo>
                  <a:cubicBezTo>
                    <a:pt x="171369" y="-1861"/>
                    <a:pt x="179589" y="1813"/>
                    <a:pt x="182415" y="9134"/>
                  </a:cubicBezTo>
                  <a:lnTo>
                    <a:pt x="198472" y="51112"/>
                  </a:lnTo>
                  <a:cubicBezTo>
                    <a:pt x="196596" y="51755"/>
                    <a:pt x="194721" y="52423"/>
                    <a:pt x="192871" y="53142"/>
                  </a:cubicBezTo>
                  <a:cubicBezTo>
                    <a:pt x="187810" y="54863"/>
                    <a:pt x="182852" y="56816"/>
                    <a:pt x="177945" y="58922"/>
                  </a:cubicBezTo>
                  <a:lnTo>
                    <a:pt x="164689" y="24240"/>
                  </a:lnTo>
                  <a:lnTo>
                    <a:pt x="24240" y="77959"/>
                  </a:lnTo>
                  <a:lnTo>
                    <a:pt x="115878" y="317546"/>
                  </a:lnTo>
                  <a:lnTo>
                    <a:pt x="256326" y="263828"/>
                  </a:lnTo>
                  <a:lnTo>
                    <a:pt x="245228" y="234824"/>
                  </a:lnTo>
                  <a:cubicBezTo>
                    <a:pt x="247849" y="234824"/>
                    <a:pt x="250469" y="234875"/>
                    <a:pt x="253141" y="234978"/>
                  </a:cubicBezTo>
                  <a:lnTo>
                    <a:pt x="253398" y="234978"/>
                  </a:lnTo>
                  <a:cubicBezTo>
                    <a:pt x="253398" y="234978"/>
                    <a:pt x="253655" y="234978"/>
                    <a:pt x="253655" y="234978"/>
                  </a:cubicBezTo>
                  <a:cubicBezTo>
                    <a:pt x="255196" y="234978"/>
                    <a:pt x="256712" y="235029"/>
                    <a:pt x="258253" y="235081"/>
                  </a:cubicBezTo>
                  <a:cubicBezTo>
                    <a:pt x="261901" y="235209"/>
                    <a:pt x="265524" y="235492"/>
                    <a:pt x="269172" y="235851"/>
                  </a:cubicBezTo>
                  <a:lnTo>
                    <a:pt x="293372" y="299152"/>
                  </a:lnTo>
                  <a:close/>
                  <a:moveTo>
                    <a:pt x="215119" y="310970"/>
                  </a:moveTo>
                  <a:cubicBezTo>
                    <a:pt x="211189" y="300693"/>
                    <a:pt x="199679" y="295555"/>
                    <a:pt x="189429" y="299486"/>
                  </a:cubicBezTo>
                  <a:cubicBezTo>
                    <a:pt x="179153" y="303417"/>
                    <a:pt x="174015" y="314926"/>
                    <a:pt x="177945" y="325176"/>
                  </a:cubicBezTo>
                  <a:cubicBezTo>
                    <a:pt x="181876" y="335452"/>
                    <a:pt x="193385" y="340591"/>
                    <a:pt x="203636" y="336660"/>
                  </a:cubicBezTo>
                  <a:cubicBezTo>
                    <a:pt x="213912" y="332729"/>
                    <a:pt x="219050" y="321220"/>
                    <a:pt x="215119" y="310970"/>
                  </a:cubicBezTo>
                  <a:close/>
                </a:path>
              </a:pathLst>
            </a:custGeom>
            <a:solidFill>
              <a:srgbClr val="FEFEFE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grpSp>
        <p:nvGrpSpPr>
          <p:cNvPr id="354" name="Group 353">
            <a:extLst>
              <a:ext uri="{FF2B5EF4-FFF2-40B4-BE49-F238E27FC236}">
                <a16:creationId xmlns:a16="http://schemas.microsoft.com/office/drawing/2014/main" id="{F83BDFB7-DD2C-4BDB-4062-976459B60059}"/>
              </a:ext>
            </a:extLst>
          </p:cNvPr>
          <p:cNvGrpSpPr/>
          <p:nvPr/>
        </p:nvGrpSpPr>
        <p:grpSpPr>
          <a:xfrm>
            <a:off x="3801796" y="5044040"/>
            <a:ext cx="529219" cy="529219"/>
            <a:chOff x="3656140" y="5004390"/>
            <a:chExt cx="529219" cy="529219"/>
          </a:xfrm>
        </p:grpSpPr>
        <p:sp>
          <p:nvSpPr>
            <p:cNvPr id="302" name="Freeform 301">
              <a:extLst>
                <a:ext uri="{FF2B5EF4-FFF2-40B4-BE49-F238E27FC236}">
                  <a16:creationId xmlns:a16="http://schemas.microsoft.com/office/drawing/2014/main" id="{2A5ACC14-94BB-C6EB-E583-5B84449A2F79}"/>
                </a:ext>
              </a:extLst>
            </p:cNvPr>
            <p:cNvSpPr/>
            <p:nvPr/>
          </p:nvSpPr>
          <p:spPr>
            <a:xfrm>
              <a:off x="3656140" y="5004390"/>
              <a:ext cx="529219" cy="529219"/>
            </a:xfrm>
            <a:custGeom>
              <a:avLst/>
              <a:gdLst>
                <a:gd name="connsiteX0" fmla="*/ 529220 w 529219"/>
                <a:gd name="connsiteY0" fmla="*/ 264610 h 529219"/>
                <a:gd name="connsiteX1" fmla="*/ 264610 w 529219"/>
                <a:gd name="connsiteY1" fmla="*/ 529220 h 529219"/>
                <a:gd name="connsiteX2" fmla="*/ 0 w 529219"/>
                <a:gd name="connsiteY2" fmla="*/ 264610 h 529219"/>
                <a:gd name="connsiteX3" fmla="*/ 264610 w 529219"/>
                <a:gd name="connsiteY3" fmla="*/ 0 h 529219"/>
                <a:gd name="connsiteX4" fmla="*/ 529220 w 529219"/>
                <a:gd name="connsiteY4" fmla="*/ 264610 h 529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219" h="529219">
                  <a:moveTo>
                    <a:pt x="529220" y="264610"/>
                  </a:moveTo>
                  <a:cubicBezTo>
                    <a:pt x="529220" y="410750"/>
                    <a:pt x="410750" y="529220"/>
                    <a:pt x="264610" y="529220"/>
                  </a:cubicBezTo>
                  <a:cubicBezTo>
                    <a:pt x="118470" y="529220"/>
                    <a:pt x="0" y="410750"/>
                    <a:pt x="0" y="264610"/>
                  </a:cubicBezTo>
                  <a:cubicBezTo>
                    <a:pt x="0" y="118470"/>
                    <a:pt x="118470" y="0"/>
                    <a:pt x="264610" y="0"/>
                  </a:cubicBezTo>
                  <a:cubicBezTo>
                    <a:pt x="410750" y="0"/>
                    <a:pt x="529220" y="118470"/>
                    <a:pt x="529220" y="264610"/>
                  </a:cubicBezTo>
                  <a:close/>
                </a:path>
              </a:pathLst>
            </a:custGeom>
            <a:solidFill>
              <a:srgbClr val="2D522A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  <p:sp>
          <p:nvSpPr>
            <p:cNvPr id="303" name="Freeform 302">
              <a:extLst>
                <a:ext uri="{FF2B5EF4-FFF2-40B4-BE49-F238E27FC236}">
                  <a16:creationId xmlns:a16="http://schemas.microsoft.com/office/drawing/2014/main" id="{E8D3ABFC-2D95-F549-EC72-80D5BB39BA04}"/>
                </a:ext>
              </a:extLst>
            </p:cNvPr>
            <p:cNvSpPr/>
            <p:nvPr/>
          </p:nvSpPr>
          <p:spPr>
            <a:xfrm>
              <a:off x="3733571" y="5132842"/>
              <a:ext cx="374358" cy="251764"/>
            </a:xfrm>
            <a:custGeom>
              <a:avLst/>
              <a:gdLst>
                <a:gd name="connsiteX0" fmla="*/ 64611 w 374358"/>
                <a:gd name="connsiteY0" fmla="*/ 187179 h 251764"/>
                <a:gd name="connsiteX1" fmla="*/ 37456 w 374358"/>
                <a:gd name="connsiteY1" fmla="*/ 187179 h 251764"/>
                <a:gd name="connsiteX2" fmla="*/ 37456 w 374358"/>
                <a:gd name="connsiteY2" fmla="*/ 13590 h 251764"/>
                <a:gd name="connsiteX3" fmla="*/ 51047 w 374358"/>
                <a:gd name="connsiteY3" fmla="*/ 0 h 251764"/>
                <a:gd name="connsiteX4" fmla="*/ 323364 w 374358"/>
                <a:gd name="connsiteY4" fmla="*/ 0 h 251764"/>
                <a:gd name="connsiteX5" fmla="*/ 336954 w 374358"/>
                <a:gd name="connsiteY5" fmla="*/ 13590 h 251764"/>
                <a:gd name="connsiteX6" fmla="*/ 336954 w 374358"/>
                <a:gd name="connsiteY6" fmla="*/ 187179 h 251764"/>
                <a:gd name="connsiteX7" fmla="*/ 309799 w 374358"/>
                <a:gd name="connsiteY7" fmla="*/ 187179 h 251764"/>
                <a:gd name="connsiteX8" fmla="*/ 309799 w 374358"/>
                <a:gd name="connsiteY8" fmla="*/ 27155 h 251764"/>
                <a:gd name="connsiteX9" fmla="*/ 64611 w 374358"/>
                <a:gd name="connsiteY9" fmla="*/ 27155 h 251764"/>
                <a:gd name="connsiteX10" fmla="*/ 64611 w 374358"/>
                <a:gd name="connsiteY10" fmla="*/ 187179 h 251764"/>
                <a:gd name="connsiteX11" fmla="*/ 26 w 374358"/>
                <a:gd name="connsiteY11" fmla="*/ 210660 h 251764"/>
                <a:gd name="connsiteX12" fmla="*/ 26 w 374358"/>
                <a:gd name="connsiteY12" fmla="*/ 237635 h 251764"/>
                <a:gd name="connsiteX13" fmla="*/ 14155 w 374358"/>
                <a:gd name="connsiteY13" fmla="*/ 251765 h 251764"/>
                <a:gd name="connsiteX14" fmla="*/ 360229 w 374358"/>
                <a:gd name="connsiteY14" fmla="*/ 251765 h 251764"/>
                <a:gd name="connsiteX15" fmla="*/ 374359 w 374358"/>
                <a:gd name="connsiteY15" fmla="*/ 237635 h 251764"/>
                <a:gd name="connsiteX16" fmla="*/ 374359 w 374358"/>
                <a:gd name="connsiteY16" fmla="*/ 210660 h 251764"/>
                <a:gd name="connsiteX17" fmla="*/ 0 w 374358"/>
                <a:gd name="connsiteY17" fmla="*/ 210660 h 251764"/>
                <a:gd name="connsiteX18" fmla="*/ 201772 w 374358"/>
                <a:gd name="connsiteY18" fmla="*/ 74271 h 251764"/>
                <a:gd name="connsiteX19" fmla="*/ 206010 w 374358"/>
                <a:gd name="connsiteY19" fmla="*/ 74450 h 251764"/>
                <a:gd name="connsiteX20" fmla="*/ 206010 w 374358"/>
                <a:gd name="connsiteY20" fmla="*/ 74271 h 251764"/>
                <a:gd name="connsiteX21" fmla="*/ 180551 w 374358"/>
                <a:gd name="connsiteY21" fmla="*/ 48812 h 251764"/>
                <a:gd name="connsiteX22" fmla="*/ 155092 w 374358"/>
                <a:gd name="connsiteY22" fmla="*/ 74271 h 251764"/>
                <a:gd name="connsiteX23" fmla="*/ 155144 w 374358"/>
                <a:gd name="connsiteY23" fmla="*/ 75863 h 251764"/>
                <a:gd name="connsiteX24" fmla="*/ 167809 w 374358"/>
                <a:gd name="connsiteY24" fmla="*/ 74271 h 251764"/>
                <a:gd name="connsiteX25" fmla="*/ 201746 w 374358"/>
                <a:gd name="connsiteY25" fmla="*/ 74271 h 251764"/>
                <a:gd name="connsiteX26" fmla="*/ 201772 w 374358"/>
                <a:gd name="connsiteY26" fmla="*/ 187179 h 251764"/>
                <a:gd name="connsiteX27" fmla="*/ 201772 w 374358"/>
                <a:gd name="connsiteY27" fmla="*/ 170198 h 251764"/>
                <a:gd name="connsiteX28" fmla="*/ 167835 w 374358"/>
                <a:gd name="connsiteY28" fmla="*/ 170198 h 251764"/>
                <a:gd name="connsiteX29" fmla="*/ 167835 w 374358"/>
                <a:gd name="connsiteY29" fmla="*/ 187179 h 251764"/>
                <a:gd name="connsiteX30" fmla="*/ 142376 w 374358"/>
                <a:gd name="connsiteY30" fmla="*/ 187179 h 251764"/>
                <a:gd name="connsiteX31" fmla="*/ 142376 w 374358"/>
                <a:gd name="connsiteY31" fmla="*/ 161720 h 251764"/>
                <a:gd name="connsiteX32" fmla="*/ 142144 w 374358"/>
                <a:gd name="connsiteY32" fmla="*/ 161541 h 251764"/>
                <a:gd name="connsiteX33" fmla="*/ 121746 w 374358"/>
                <a:gd name="connsiteY33" fmla="*/ 126037 h 251764"/>
                <a:gd name="connsiteX34" fmla="*/ 161463 w 374358"/>
                <a:gd name="connsiteY34" fmla="*/ 85626 h 251764"/>
                <a:gd name="connsiteX35" fmla="*/ 207886 w 374358"/>
                <a:gd name="connsiteY35" fmla="*/ 85754 h 251764"/>
                <a:gd name="connsiteX36" fmla="*/ 227256 w 374358"/>
                <a:gd name="connsiteY36" fmla="*/ 76840 h 251764"/>
                <a:gd name="connsiteX37" fmla="*/ 235734 w 374358"/>
                <a:gd name="connsiteY37" fmla="*/ 76840 h 251764"/>
                <a:gd name="connsiteX38" fmla="*/ 230750 w 374358"/>
                <a:gd name="connsiteY38" fmla="*/ 96750 h 251764"/>
                <a:gd name="connsiteX39" fmla="*/ 240692 w 374358"/>
                <a:gd name="connsiteY39" fmla="*/ 110777 h 251764"/>
                <a:gd name="connsiteX40" fmla="*/ 252715 w 374358"/>
                <a:gd name="connsiteY40" fmla="*/ 110777 h 251764"/>
                <a:gd name="connsiteX41" fmla="*/ 252715 w 374358"/>
                <a:gd name="connsiteY41" fmla="*/ 153217 h 251764"/>
                <a:gd name="connsiteX42" fmla="*/ 235734 w 374358"/>
                <a:gd name="connsiteY42" fmla="*/ 153217 h 251764"/>
                <a:gd name="connsiteX43" fmla="*/ 227256 w 374358"/>
                <a:gd name="connsiteY43" fmla="*/ 161695 h 251764"/>
                <a:gd name="connsiteX44" fmla="*/ 227256 w 374358"/>
                <a:gd name="connsiteY44" fmla="*/ 187154 h 251764"/>
                <a:gd name="connsiteX45" fmla="*/ 201797 w 374358"/>
                <a:gd name="connsiteY45" fmla="*/ 187154 h 251764"/>
                <a:gd name="connsiteX46" fmla="*/ 206010 w 374358"/>
                <a:gd name="connsiteY46" fmla="*/ 121412 h 251764"/>
                <a:gd name="connsiteX47" fmla="*/ 212382 w 374358"/>
                <a:gd name="connsiteY47" fmla="*/ 127783 h 251764"/>
                <a:gd name="connsiteX48" fmla="*/ 218753 w 374358"/>
                <a:gd name="connsiteY48" fmla="*/ 121412 h 251764"/>
                <a:gd name="connsiteX49" fmla="*/ 212382 w 374358"/>
                <a:gd name="connsiteY49" fmla="*/ 115041 h 251764"/>
                <a:gd name="connsiteX50" fmla="*/ 206010 w 374358"/>
                <a:gd name="connsiteY50" fmla="*/ 121412 h 251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74358" h="251764">
                  <a:moveTo>
                    <a:pt x="64611" y="187179"/>
                  </a:moveTo>
                  <a:lnTo>
                    <a:pt x="37456" y="187179"/>
                  </a:lnTo>
                  <a:lnTo>
                    <a:pt x="37456" y="13590"/>
                  </a:lnTo>
                  <a:cubicBezTo>
                    <a:pt x="37456" y="6089"/>
                    <a:pt x="43545" y="0"/>
                    <a:pt x="51047" y="0"/>
                  </a:cubicBezTo>
                  <a:lnTo>
                    <a:pt x="323364" y="0"/>
                  </a:lnTo>
                  <a:cubicBezTo>
                    <a:pt x="330865" y="0"/>
                    <a:pt x="336954" y="6089"/>
                    <a:pt x="336954" y="13590"/>
                  </a:cubicBezTo>
                  <a:lnTo>
                    <a:pt x="336954" y="187179"/>
                  </a:lnTo>
                  <a:lnTo>
                    <a:pt x="309799" y="187179"/>
                  </a:lnTo>
                  <a:lnTo>
                    <a:pt x="309799" y="27155"/>
                  </a:lnTo>
                  <a:lnTo>
                    <a:pt x="64611" y="27155"/>
                  </a:lnTo>
                  <a:lnTo>
                    <a:pt x="64611" y="187179"/>
                  </a:lnTo>
                  <a:close/>
                  <a:moveTo>
                    <a:pt x="26" y="210660"/>
                  </a:moveTo>
                  <a:lnTo>
                    <a:pt x="26" y="237635"/>
                  </a:lnTo>
                  <a:cubicBezTo>
                    <a:pt x="26" y="245445"/>
                    <a:pt x="6345" y="251765"/>
                    <a:pt x="14155" y="251765"/>
                  </a:cubicBezTo>
                  <a:lnTo>
                    <a:pt x="360229" y="251765"/>
                  </a:lnTo>
                  <a:cubicBezTo>
                    <a:pt x="368039" y="251765"/>
                    <a:pt x="374359" y="245445"/>
                    <a:pt x="374359" y="237635"/>
                  </a:cubicBezTo>
                  <a:lnTo>
                    <a:pt x="374359" y="210660"/>
                  </a:lnTo>
                  <a:lnTo>
                    <a:pt x="0" y="210660"/>
                  </a:lnTo>
                  <a:close/>
                  <a:moveTo>
                    <a:pt x="201772" y="74271"/>
                  </a:moveTo>
                  <a:cubicBezTo>
                    <a:pt x="203210" y="74271"/>
                    <a:pt x="204597" y="74348"/>
                    <a:pt x="206010" y="74450"/>
                  </a:cubicBezTo>
                  <a:lnTo>
                    <a:pt x="206010" y="74271"/>
                  </a:lnTo>
                  <a:cubicBezTo>
                    <a:pt x="206010" y="60218"/>
                    <a:pt x="194604" y="48812"/>
                    <a:pt x="180551" y="48812"/>
                  </a:cubicBezTo>
                  <a:cubicBezTo>
                    <a:pt x="166499" y="48812"/>
                    <a:pt x="155092" y="60218"/>
                    <a:pt x="155092" y="74271"/>
                  </a:cubicBezTo>
                  <a:cubicBezTo>
                    <a:pt x="155092" y="74810"/>
                    <a:pt x="155118" y="75324"/>
                    <a:pt x="155144" y="75863"/>
                  </a:cubicBezTo>
                  <a:cubicBezTo>
                    <a:pt x="159203" y="74836"/>
                    <a:pt x="163442" y="74271"/>
                    <a:pt x="167809" y="74271"/>
                  </a:cubicBezTo>
                  <a:lnTo>
                    <a:pt x="201746" y="74271"/>
                  </a:lnTo>
                  <a:close/>
                  <a:moveTo>
                    <a:pt x="201772" y="187179"/>
                  </a:moveTo>
                  <a:lnTo>
                    <a:pt x="201772" y="170198"/>
                  </a:lnTo>
                  <a:lnTo>
                    <a:pt x="167835" y="170198"/>
                  </a:lnTo>
                  <a:lnTo>
                    <a:pt x="167835" y="187179"/>
                  </a:lnTo>
                  <a:lnTo>
                    <a:pt x="142376" y="187179"/>
                  </a:lnTo>
                  <a:lnTo>
                    <a:pt x="142376" y="161720"/>
                  </a:lnTo>
                  <a:cubicBezTo>
                    <a:pt x="142376" y="161720"/>
                    <a:pt x="142221" y="161592"/>
                    <a:pt x="142144" y="161541"/>
                  </a:cubicBezTo>
                  <a:cubicBezTo>
                    <a:pt x="129582" y="154681"/>
                    <a:pt x="121746" y="141374"/>
                    <a:pt x="121746" y="126037"/>
                  </a:cubicBezTo>
                  <a:cubicBezTo>
                    <a:pt x="121746" y="103712"/>
                    <a:pt x="139164" y="85626"/>
                    <a:pt x="161463" y="85626"/>
                  </a:cubicBezTo>
                  <a:cubicBezTo>
                    <a:pt x="161849" y="85626"/>
                    <a:pt x="206781" y="85600"/>
                    <a:pt x="207886" y="85754"/>
                  </a:cubicBezTo>
                  <a:cubicBezTo>
                    <a:pt x="212561" y="80308"/>
                    <a:pt x="219498" y="76840"/>
                    <a:pt x="227256" y="76840"/>
                  </a:cubicBezTo>
                  <a:lnTo>
                    <a:pt x="235734" y="76840"/>
                  </a:lnTo>
                  <a:lnTo>
                    <a:pt x="230750" y="96750"/>
                  </a:lnTo>
                  <a:cubicBezTo>
                    <a:pt x="234938" y="100680"/>
                    <a:pt x="238354" y="105459"/>
                    <a:pt x="240692" y="110777"/>
                  </a:cubicBezTo>
                  <a:lnTo>
                    <a:pt x="252715" y="110777"/>
                  </a:lnTo>
                  <a:lnTo>
                    <a:pt x="252715" y="153217"/>
                  </a:lnTo>
                  <a:lnTo>
                    <a:pt x="235734" y="153217"/>
                  </a:lnTo>
                  <a:cubicBezTo>
                    <a:pt x="233319" y="156428"/>
                    <a:pt x="230468" y="159280"/>
                    <a:pt x="227256" y="161695"/>
                  </a:cubicBezTo>
                  <a:lnTo>
                    <a:pt x="227256" y="187154"/>
                  </a:lnTo>
                  <a:lnTo>
                    <a:pt x="201797" y="187154"/>
                  </a:lnTo>
                  <a:close/>
                  <a:moveTo>
                    <a:pt x="206010" y="121412"/>
                  </a:moveTo>
                  <a:cubicBezTo>
                    <a:pt x="206010" y="124932"/>
                    <a:pt x="208862" y="127783"/>
                    <a:pt x="212382" y="127783"/>
                  </a:cubicBezTo>
                  <a:cubicBezTo>
                    <a:pt x="215901" y="127783"/>
                    <a:pt x="218753" y="124932"/>
                    <a:pt x="218753" y="121412"/>
                  </a:cubicBezTo>
                  <a:cubicBezTo>
                    <a:pt x="218753" y="117893"/>
                    <a:pt x="215901" y="115041"/>
                    <a:pt x="212382" y="115041"/>
                  </a:cubicBezTo>
                  <a:cubicBezTo>
                    <a:pt x="208862" y="115041"/>
                    <a:pt x="206010" y="117893"/>
                    <a:pt x="206010" y="121412"/>
                  </a:cubicBezTo>
                  <a:close/>
                </a:path>
              </a:pathLst>
            </a:custGeom>
            <a:solidFill>
              <a:srgbClr val="FFFFFF"/>
            </a:solidFill>
            <a:ln w="254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DK"/>
            </a:p>
          </p:txBody>
        </p:sp>
      </p:grpSp>
      <p:sp>
        <p:nvSpPr>
          <p:cNvPr id="304" name="TextBox 303">
            <a:extLst>
              <a:ext uri="{FF2B5EF4-FFF2-40B4-BE49-F238E27FC236}">
                <a16:creationId xmlns:a16="http://schemas.microsoft.com/office/drawing/2014/main" id="{6CD0F16E-295C-9F50-FF39-0A8B9EB3A791}"/>
              </a:ext>
            </a:extLst>
          </p:cNvPr>
          <p:cNvSpPr txBox="1"/>
          <p:nvPr/>
        </p:nvSpPr>
        <p:spPr>
          <a:xfrm>
            <a:off x="3564605" y="2087272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Aktiviter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BD179A44-A79D-FE84-B5BE-A1D97967D357}"/>
              </a:ext>
            </a:extLst>
          </p:cNvPr>
          <p:cNvSpPr txBox="1"/>
          <p:nvPr/>
        </p:nvSpPr>
        <p:spPr>
          <a:xfrm>
            <a:off x="4739171" y="2087272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Demenslinien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3D139019-55AA-4F67-8991-E8CCB9C3644E}"/>
              </a:ext>
            </a:extLst>
          </p:cNvPr>
          <p:cNvSpPr txBox="1"/>
          <p:nvPr/>
        </p:nvSpPr>
        <p:spPr>
          <a:xfrm>
            <a:off x="5907571" y="209562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Computer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10D524E7-AF19-C95F-FCC7-B4421893851C}"/>
              </a:ext>
            </a:extLst>
          </p:cNvPr>
          <p:cNvSpPr txBox="1"/>
          <p:nvPr/>
        </p:nvSpPr>
        <p:spPr>
          <a:xfrm>
            <a:off x="7035626" y="2095625"/>
            <a:ext cx="111032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Medlemskab</a:t>
            </a:r>
            <a:r>
              <a:rPr lang="en-GB" sz="800">
                <a:solidFill>
                  <a:schemeClr val="tx2"/>
                </a:solidFill>
              </a:rPr>
              <a:t> med </a:t>
            </a:r>
            <a:r>
              <a:rPr lang="en-GB" sz="800" err="1">
                <a:solidFill>
                  <a:schemeClr val="tx2"/>
                </a:solidFill>
              </a:rPr>
              <a:t>støtte</a:t>
            </a:r>
            <a:r>
              <a:rPr lang="en-GB" sz="800">
                <a:solidFill>
                  <a:schemeClr val="tx2"/>
                </a:solidFill>
              </a:rPr>
              <a:t> </a:t>
            </a:r>
            <a:r>
              <a:rPr lang="en-GB" sz="800" err="1">
                <a:solidFill>
                  <a:schemeClr val="tx2"/>
                </a:solidFill>
              </a:rPr>
              <a:t>til</a:t>
            </a:r>
            <a:r>
              <a:rPr lang="en-GB" sz="800">
                <a:solidFill>
                  <a:schemeClr val="tx2"/>
                </a:solidFill>
              </a:rPr>
              <a:t> </a:t>
            </a:r>
            <a:r>
              <a:rPr lang="en-GB" sz="800" err="1">
                <a:solidFill>
                  <a:schemeClr val="tx2"/>
                </a:solidFill>
              </a:rPr>
              <a:t>Alzheimerforeningen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251CB4B9-A9B8-8200-3038-FF30AF56B542}"/>
              </a:ext>
            </a:extLst>
          </p:cNvPr>
          <p:cNvSpPr txBox="1"/>
          <p:nvPr/>
        </p:nvSpPr>
        <p:spPr>
          <a:xfrm>
            <a:off x="8280169" y="209562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Aktivitetsvenner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D234A544-798D-FFDD-64EC-2ADBD2020E2C}"/>
              </a:ext>
            </a:extLst>
          </p:cNvPr>
          <p:cNvSpPr txBox="1"/>
          <p:nvPr/>
        </p:nvSpPr>
        <p:spPr>
          <a:xfrm>
            <a:off x="9437422" y="209562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Nyheder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FC5553D2-71E8-0C49-FBB0-72563513BFA4}"/>
              </a:ext>
            </a:extLst>
          </p:cNvPr>
          <p:cNvSpPr txBox="1"/>
          <p:nvPr/>
        </p:nvSpPr>
        <p:spPr>
          <a:xfrm>
            <a:off x="10642059" y="209562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Digital indsamling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886B8648-BD95-CD65-E4DF-BEE4DD8CCE72}"/>
              </a:ext>
            </a:extLst>
          </p:cNvPr>
          <p:cNvSpPr txBox="1"/>
          <p:nvPr/>
        </p:nvSpPr>
        <p:spPr>
          <a:xfrm>
            <a:off x="2375063" y="3292027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Doner/støt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D4E29E05-6358-EFD0-8FF0-6A0B57CEA579}"/>
              </a:ext>
            </a:extLst>
          </p:cNvPr>
          <p:cNvSpPr txBox="1"/>
          <p:nvPr/>
        </p:nvSpPr>
        <p:spPr>
          <a:xfrm>
            <a:off x="3564605" y="3292027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Fællesskab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23D041C9-6B69-78DE-DE86-5B7174ADEF51}"/>
              </a:ext>
            </a:extLst>
          </p:cNvPr>
          <p:cNvSpPr txBox="1"/>
          <p:nvPr/>
        </p:nvSpPr>
        <p:spPr>
          <a:xfrm>
            <a:off x="4739171" y="3292027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Rådgivning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A32AD32A-D002-873C-296E-C2680A5E5AB8}"/>
              </a:ext>
            </a:extLst>
          </p:cNvPr>
          <p:cNvSpPr txBox="1"/>
          <p:nvPr/>
        </p:nvSpPr>
        <p:spPr>
          <a:xfrm>
            <a:off x="5907571" y="3300380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Lokale</a:t>
            </a:r>
            <a:r>
              <a:rPr lang="en-GB" sz="800">
                <a:solidFill>
                  <a:schemeClr val="tx2"/>
                </a:solidFill>
              </a:rPr>
              <a:t> </a:t>
            </a:r>
            <a:r>
              <a:rPr lang="en-GB" sz="800" err="1">
                <a:solidFill>
                  <a:schemeClr val="tx2"/>
                </a:solidFill>
              </a:rPr>
              <a:t>aktiviteter</a:t>
            </a:r>
            <a:r>
              <a:rPr lang="en-GB" sz="800">
                <a:solidFill>
                  <a:schemeClr val="tx2"/>
                </a:solidFill>
              </a:rPr>
              <a:t> 1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AA7EF9B2-465D-4424-421F-EAFC51851837}"/>
              </a:ext>
            </a:extLst>
          </p:cNvPr>
          <p:cNvSpPr txBox="1"/>
          <p:nvPr/>
        </p:nvSpPr>
        <p:spPr>
          <a:xfrm>
            <a:off x="2319255" y="4522030"/>
            <a:ext cx="111032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Kalender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C63A4589-18A6-2D81-D884-B23146A122F7}"/>
              </a:ext>
            </a:extLst>
          </p:cNvPr>
          <p:cNvSpPr txBox="1"/>
          <p:nvPr/>
        </p:nvSpPr>
        <p:spPr>
          <a:xfrm>
            <a:off x="8280169" y="3300380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Landsindsamling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1EE2BDE4-E14B-0A1D-339B-78A5E860B8E6}"/>
              </a:ext>
            </a:extLst>
          </p:cNvPr>
          <p:cNvSpPr txBox="1"/>
          <p:nvPr/>
        </p:nvSpPr>
        <p:spPr>
          <a:xfrm>
            <a:off x="9437422" y="3300380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Onlineforedrag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5AB4CD76-A7CB-D961-59BF-B2C8814CE733}"/>
              </a:ext>
            </a:extLst>
          </p:cNvPr>
          <p:cNvSpPr txBox="1"/>
          <p:nvPr/>
        </p:nvSpPr>
        <p:spPr>
          <a:xfrm>
            <a:off x="10642059" y="3300380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Pårørende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ECACE6C7-D5BB-E6CE-02D6-A896EB148FC5}"/>
              </a:ext>
            </a:extLst>
          </p:cNvPr>
          <p:cNvSpPr txBox="1"/>
          <p:nvPr/>
        </p:nvSpPr>
        <p:spPr>
          <a:xfrm>
            <a:off x="3564605" y="4503422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Forebyggelse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DCCE001E-5191-B657-EE1B-DEEBC2D4507B}"/>
              </a:ext>
            </a:extLst>
          </p:cNvPr>
          <p:cNvSpPr txBox="1"/>
          <p:nvPr/>
        </p:nvSpPr>
        <p:spPr>
          <a:xfrm>
            <a:off x="4739171" y="4503422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Familiemedlemskab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8D9C061A-2AC4-4781-4C5F-8D8E27B59695}"/>
              </a:ext>
            </a:extLst>
          </p:cNvPr>
          <p:cNvSpPr txBox="1"/>
          <p:nvPr/>
        </p:nvSpPr>
        <p:spPr>
          <a:xfrm>
            <a:off x="5907571" y="451177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SMS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830F2DD9-03A8-18A2-BB57-844A59C792E5}"/>
              </a:ext>
            </a:extLst>
          </p:cNvPr>
          <p:cNvSpPr txBox="1"/>
          <p:nvPr/>
        </p:nvSpPr>
        <p:spPr>
          <a:xfrm>
            <a:off x="7035626" y="4511775"/>
            <a:ext cx="111032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Viden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09A450D4-8994-6903-939E-9CFB0BC7018C}"/>
              </a:ext>
            </a:extLst>
          </p:cNvPr>
          <p:cNvSpPr txBox="1"/>
          <p:nvPr/>
        </p:nvSpPr>
        <p:spPr>
          <a:xfrm>
            <a:off x="8280169" y="451177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Nyhedsbrev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F43C0AF5-B7BA-E43D-2FAF-CF3427411C38}"/>
              </a:ext>
            </a:extLst>
          </p:cNvPr>
          <p:cNvSpPr txBox="1"/>
          <p:nvPr/>
        </p:nvSpPr>
        <p:spPr>
          <a:xfrm>
            <a:off x="9437422" y="451177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Personligt</a:t>
            </a:r>
            <a:r>
              <a:rPr lang="en-GB" sz="800">
                <a:solidFill>
                  <a:schemeClr val="tx2"/>
                </a:solidFill>
              </a:rPr>
              <a:t> </a:t>
            </a:r>
            <a:r>
              <a:rPr lang="en-GB" sz="800" err="1">
                <a:solidFill>
                  <a:schemeClr val="tx2"/>
                </a:solidFill>
              </a:rPr>
              <a:t>medlemskab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1F600D3A-759A-B37F-0959-2889CD2AB794}"/>
              </a:ext>
            </a:extLst>
          </p:cNvPr>
          <p:cNvSpPr txBox="1"/>
          <p:nvPr/>
        </p:nvSpPr>
        <p:spPr>
          <a:xfrm>
            <a:off x="10642059" y="4511775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Påvirkning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EDC8196D-364E-1A6E-753B-98B0CC1A28E0}"/>
              </a:ext>
            </a:extLst>
          </p:cNvPr>
          <p:cNvSpPr txBox="1"/>
          <p:nvPr/>
        </p:nvSpPr>
        <p:spPr>
          <a:xfrm>
            <a:off x="2340041" y="5681311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Mobilepay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F478D140-7A3A-1E86-FD4B-F309C17B0159}"/>
              </a:ext>
            </a:extLst>
          </p:cNvPr>
          <p:cNvSpPr txBox="1"/>
          <p:nvPr/>
        </p:nvSpPr>
        <p:spPr>
          <a:xfrm>
            <a:off x="3564605" y="5681311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Netbank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504F0F73-2E00-4973-0E87-B739837008A0}"/>
              </a:ext>
            </a:extLst>
          </p:cNvPr>
          <p:cNvSpPr txBox="1"/>
          <p:nvPr/>
        </p:nvSpPr>
        <p:spPr>
          <a:xfrm>
            <a:off x="4739171" y="5681311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Forskning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D56D504-3FBF-EB18-699B-D6B7AC7E1869}"/>
              </a:ext>
            </a:extLst>
          </p:cNvPr>
          <p:cNvSpPr txBox="1"/>
          <p:nvPr/>
        </p:nvSpPr>
        <p:spPr>
          <a:xfrm>
            <a:off x="5907571" y="5689664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Samarbejde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6841FC5C-6973-33E2-A268-0DA07D8718DF}"/>
              </a:ext>
            </a:extLst>
          </p:cNvPr>
          <p:cNvSpPr txBox="1"/>
          <p:nvPr/>
        </p:nvSpPr>
        <p:spPr>
          <a:xfrm>
            <a:off x="7035626" y="5689664"/>
            <a:ext cx="111032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Frivillig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39701DB4-3C9E-9402-5883-881D09363BDA}"/>
              </a:ext>
            </a:extLst>
          </p:cNvPr>
          <p:cNvSpPr txBox="1"/>
          <p:nvPr/>
        </p:nvSpPr>
        <p:spPr>
          <a:xfrm>
            <a:off x="8280169" y="5689664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Demensven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73705F06-3696-4321-F188-A248AF2A60DD}"/>
              </a:ext>
            </a:extLst>
          </p:cNvPr>
          <p:cNvSpPr txBox="1"/>
          <p:nvPr/>
        </p:nvSpPr>
        <p:spPr>
          <a:xfrm>
            <a:off x="7081728" y="3302688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GB" sz="800" err="1">
                <a:solidFill>
                  <a:schemeClr val="tx2"/>
                </a:solidFill>
              </a:rPr>
              <a:t>Lokale</a:t>
            </a:r>
            <a:r>
              <a:rPr lang="en-GB" sz="800">
                <a:solidFill>
                  <a:schemeClr val="tx2"/>
                </a:solidFill>
              </a:rPr>
              <a:t> </a:t>
            </a:r>
            <a:r>
              <a:rPr lang="en-GB" sz="800" err="1">
                <a:solidFill>
                  <a:schemeClr val="tx2"/>
                </a:solidFill>
              </a:rPr>
              <a:t>aktiviteter</a:t>
            </a:r>
            <a:r>
              <a:rPr lang="en-GB" sz="800">
                <a:solidFill>
                  <a:schemeClr val="tx2"/>
                </a:solidFill>
              </a:rPr>
              <a:t> 2</a:t>
            </a:r>
            <a:endParaRPr lang="en-DK" sz="800">
              <a:solidFill>
                <a:schemeClr val="tx2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ACD7194B-E41C-9F5F-07C9-3A86D938978C}"/>
              </a:ext>
            </a:extLst>
          </p:cNvPr>
          <p:cNvSpPr txBox="1"/>
          <p:nvPr/>
        </p:nvSpPr>
        <p:spPr>
          <a:xfrm>
            <a:off x="9482907" y="5689664"/>
            <a:ext cx="1000364" cy="364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DK" sz="800">
                <a:solidFill>
                  <a:schemeClr val="tx2"/>
                </a:solidFill>
              </a:rPr>
              <a:t>Oplysning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1FB5870C-F878-0274-704E-F5112CCA7A66}"/>
              </a:ext>
            </a:extLst>
          </p:cNvPr>
          <p:cNvSpPr txBox="1"/>
          <p:nvPr/>
        </p:nvSpPr>
        <p:spPr>
          <a:xfrm>
            <a:off x="334962" y="1130578"/>
            <a:ext cx="3183922" cy="1103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DK" sz="800">
                <a:solidFill>
                  <a:schemeClr val="tx2"/>
                </a:solidFill>
              </a:rPr>
              <a:t>Dobbeltklik på ikonet for at skifte baggrundsfarven.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5E06CFB5-08F3-C004-C8E3-1FEA7FF78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97204" y="2648006"/>
            <a:ext cx="538329" cy="53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36804"/>
      </p:ext>
    </p:extLst>
  </p:cSld>
  <p:clrMapOvr>
    <a:masterClrMapping/>
  </p:clrMapOvr>
</p:sld>
</file>

<file path=ppt/theme/theme1.xml><?xml version="1.0" encoding="utf-8"?>
<a:theme xmlns:a="http://schemas.openxmlformats.org/drawingml/2006/main" name="Alzheimerforeningen - PPT">
  <a:themeElements>
    <a:clrScheme name="Alzheimerforeningen">
      <a:dk1>
        <a:srgbClr val="48001D"/>
      </a:dk1>
      <a:lt1>
        <a:srgbClr val="FBF7FB"/>
      </a:lt1>
      <a:dk2>
        <a:srgbClr val="000000"/>
      </a:dk2>
      <a:lt2>
        <a:srgbClr val="FBF7FB"/>
      </a:lt2>
      <a:accent1>
        <a:srgbClr val="48001D"/>
      </a:accent1>
      <a:accent2>
        <a:srgbClr val="E20512"/>
      </a:accent2>
      <a:accent3>
        <a:srgbClr val="EAD7E1"/>
      </a:accent3>
      <a:accent4>
        <a:srgbClr val="C79668"/>
      </a:accent4>
      <a:accent5>
        <a:srgbClr val="7C5192"/>
      </a:accent5>
      <a:accent6>
        <a:srgbClr val="005024"/>
      </a:accent6>
      <a:hlink>
        <a:srgbClr val="E20512"/>
      </a:hlink>
      <a:folHlink>
        <a:srgbClr val="7B5091"/>
      </a:folHlink>
    </a:clrScheme>
    <a:fontScheme name="Kontor 2">
      <a:majorFont>
        <a:latin typeface="AF Epilogue-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AF Epilogue-Regular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algn="l">
          <a:defRPr sz="1200" dirty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lzheimerforeningen_PPT_Eksempel" id="{9725CF06-8E12-B648-AE53-3FDA82260817}" vid="{80101023-1EAB-DE4A-A3D1-688E4DE1A09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48050f-6e8f-41ef-9e58-58aeaa8cd807">
      <Terms xmlns="http://schemas.microsoft.com/office/infopath/2007/PartnerControls"/>
    </lcf76f155ced4ddcb4097134ff3c332f>
    <TaxCatchAll xmlns="953bcbd3-a884-41ae-973b-2bc9bf92bd4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7DAC9A6153194F90B12686B336682B" ma:contentTypeVersion="14" ma:contentTypeDescription="Opret et nyt dokument." ma:contentTypeScope="" ma:versionID="0ea390a2aea06dca1b3b9eb272637149">
  <xsd:schema xmlns:xsd="http://www.w3.org/2001/XMLSchema" xmlns:xs="http://www.w3.org/2001/XMLSchema" xmlns:p="http://schemas.microsoft.com/office/2006/metadata/properties" xmlns:ns2="1c48050f-6e8f-41ef-9e58-58aeaa8cd807" xmlns:ns3="953bcbd3-a884-41ae-973b-2bc9bf92bd4a" targetNamespace="http://schemas.microsoft.com/office/2006/metadata/properties" ma:root="true" ma:fieldsID="57a3ad5ee75be4e1ae851390635567bf" ns2:_="" ns3:_="">
    <xsd:import namespace="1c48050f-6e8f-41ef-9e58-58aeaa8cd807"/>
    <xsd:import namespace="953bcbd3-a884-41ae-973b-2bc9bf92bd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48050f-6e8f-41ef-9e58-58aeaa8cd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26d3afc3-569b-4e15-b277-dd1b38d82d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bcbd3-a884-41ae-973b-2bc9bf92bd4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d3b6070-9669-404a-a36f-0a9e2bfb2e39}" ma:internalName="TaxCatchAll" ma:showField="CatchAllData" ma:web="953bcbd3-a884-41ae-973b-2bc9bf92bd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9B53B8-106C-4E97-BBE2-4F58AF0019E8}">
  <ds:schemaRefs>
    <ds:schemaRef ds:uri="1c48050f-6e8f-41ef-9e58-58aeaa8cd807"/>
    <ds:schemaRef ds:uri="953bcbd3-a884-41ae-973b-2bc9bf92bd4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7E6E2A-7269-4B74-855F-E563817BD7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ED2E1B-9BFE-4DDE-8056-F33FEC842BDC}">
  <ds:schemaRefs>
    <ds:schemaRef ds:uri="1c48050f-6e8f-41ef-9e58-58aeaa8cd807"/>
    <ds:schemaRef ds:uri="953bcbd3-a884-41ae-973b-2bc9bf92bd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Alzheimerforeningen - PPT</Template>
  <TotalTime>0</TotalTime>
  <Words>55</Words>
  <Application>Microsoft Office PowerPoint</Application>
  <PresentationFormat>Widescreen</PresentationFormat>
  <Paragraphs>36</Paragraphs>
  <Slides>3</Slides>
  <Notes>0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AF Epilogue-Bold</vt:lpstr>
      <vt:lpstr>AF Epilogue-Regular</vt:lpstr>
      <vt:lpstr>Arial</vt:lpstr>
      <vt:lpstr>Calibri</vt:lpstr>
      <vt:lpstr>Alzheimerforeningen - PPT</vt:lpstr>
      <vt:lpstr>PowerPoint-præsentation</vt:lpstr>
      <vt:lpstr>PowerPoint-præsentation</vt:lpstr>
      <vt:lpstr>Ikoner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Sara Vujic</dc:creator>
  <cp:keywords/>
  <dc:description/>
  <cp:lastModifiedBy>Mille Vang</cp:lastModifiedBy>
  <cp:revision>1</cp:revision>
  <dcterms:created xsi:type="dcterms:W3CDTF">2023-08-14T14:09:48Z</dcterms:created>
  <dcterms:modified xsi:type="dcterms:W3CDTF">2023-08-28T14:22:16Z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0x010100717DAC9A6153194F90B12686B336682B</vt:lpwstr>
  </property>
  <property fmtid="{D5CDD505-2E9C-101B-9397-08002B2CF9AE}" pid="3" name="MediaServiceImageTags">
    <vt:lpwstr/>
  </property>
</Properties>
</file>