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451" r:id="rId2"/>
    <p:sldId id="452" r:id="rId3"/>
    <p:sldId id="493" r:id="rId4"/>
    <p:sldId id="453" r:id="rId5"/>
    <p:sldId id="455" r:id="rId6"/>
    <p:sldId id="456" r:id="rId7"/>
    <p:sldId id="475" r:id="rId8"/>
    <p:sldId id="459" r:id="rId9"/>
    <p:sldId id="460" r:id="rId10"/>
    <p:sldId id="457" r:id="rId11"/>
    <p:sldId id="476" r:id="rId12"/>
    <p:sldId id="480" r:id="rId13"/>
    <p:sldId id="481" r:id="rId14"/>
    <p:sldId id="492" r:id="rId15"/>
    <p:sldId id="471" r:id="rId16"/>
    <p:sldId id="466" r:id="rId17"/>
    <p:sldId id="467" r:id="rId18"/>
    <p:sldId id="489" r:id="rId19"/>
    <p:sldId id="491" r:id="rId20"/>
    <p:sldId id="490" r:id="rId21"/>
    <p:sldId id="468" r:id="rId22"/>
    <p:sldId id="482" r:id="rId23"/>
    <p:sldId id="488" r:id="rId24"/>
    <p:sldId id="484" r:id="rId25"/>
    <p:sldId id="485" r:id="rId26"/>
    <p:sldId id="486" r:id="rId27"/>
    <p:sldId id="487" r:id="rId28"/>
    <p:sldId id="495" r:id="rId29"/>
    <p:sldId id="470" r:id="rId30"/>
    <p:sldId id="494" r:id="rId31"/>
    <p:sldId id="473" r:id="rId32"/>
    <p:sldId id="496"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D03D5CDA-A525-8549-9294-75BD2A512122}">
          <p14:sldIdLst>
            <p14:sldId id="451"/>
            <p14:sldId id="452"/>
            <p14:sldId id="493"/>
            <p14:sldId id="453"/>
            <p14:sldId id="455"/>
            <p14:sldId id="456"/>
            <p14:sldId id="475"/>
            <p14:sldId id="459"/>
            <p14:sldId id="460"/>
            <p14:sldId id="457"/>
            <p14:sldId id="476"/>
            <p14:sldId id="480"/>
            <p14:sldId id="481"/>
            <p14:sldId id="492"/>
            <p14:sldId id="471"/>
            <p14:sldId id="466"/>
            <p14:sldId id="467"/>
            <p14:sldId id="489"/>
            <p14:sldId id="491"/>
            <p14:sldId id="490"/>
            <p14:sldId id="468"/>
            <p14:sldId id="482"/>
            <p14:sldId id="488"/>
            <p14:sldId id="484"/>
            <p14:sldId id="485"/>
            <p14:sldId id="486"/>
            <p14:sldId id="487"/>
            <p14:sldId id="495"/>
            <p14:sldId id="470"/>
            <p14:sldId id="494"/>
            <p14:sldId id="473"/>
            <p14:sldId id="4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001D"/>
    <a:srgbClr val="FBFBFB"/>
    <a:srgbClr val="E30613"/>
    <a:srgbClr val="E8424F"/>
    <a:srgbClr val="8AE28A"/>
    <a:srgbClr val="F7E766"/>
    <a:srgbClr val="FDFDFD"/>
    <a:srgbClr val="FDFDFF"/>
    <a:srgbClr val="FEFDFF"/>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6327"/>
  </p:normalViewPr>
  <p:slideViewPr>
    <p:cSldViewPr snapToGrid="0">
      <p:cViewPr varScale="1">
        <p:scale>
          <a:sx n="63" d="100"/>
          <a:sy n="63" d="100"/>
        </p:scale>
        <p:origin x="804" y="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40" d="100"/>
          <a:sy n="140" d="100"/>
        </p:scale>
        <p:origin x="448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4E403-0820-4FA7-9D00-2F1CB484D95A}"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0DEADF12-495F-4F96-8F83-306E2C1C8EDF}">
      <dgm:prSet custT="1"/>
      <dgm:spPr/>
      <dgm:t>
        <a:bodyPr/>
        <a:lstStyle/>
        <a:p>
          <a:r>
            <a:rPr lang="da-DK" sz="1600" b="1" i="0" baseline="0" dirty="0">
              <a:latin typeface="Epilogue" pitchFamily="2" charset="0"/>
            </a:rPr>
            <a:t>🎯 Formål:</a:t>
          </a:r>
        </a:p>
        <a:p>
          <a:br>
            <a:rPr lang="da-DK" sz="1400" b="0" i="0" baseline="0" dirty="0">
              <a:latin typeface="Epilogue" pitchFamily="2" charset="0"/>
            </a:rPr>
          </a:br>
          <a:r>
            <a:rPr lang="da-DK" sz="1400" b="0" i="0" baseline="0" dirty="0">
              <a:latin typeface="Epilogue" pitchFamily="2" charset="0"/>
            </a:rPr>
            <a:t>At få folk til at tænke </a:t>
          </a:r>
          <a:r>
            <a:rPr lang="da-DK" sz="1400" b="0" i="1" baseline="0" dirty="0">
              <a:latin typeface="Epilogue" pitchFamily="2" charset="0"/>
            </a:rPr>
            <a:t>“Det vil jeg gerne med til!”</a:t>
          </a:r>
          <a:br>
            <a:rPr lang="da-DK" sz="1800" b="0" i="0" baseline="0" dirty="0">
              <a:latin typeface="Epilogue" pitchFamily="2" charset="0"/>
            </a:rPr>
          </a:br>
          <a:endParaRPr lang="en-US" sz="1800" dirty="0">
            <a:latin typeface="Epilogue" pitchFamily="2" charset="0"/>
          </a:endParaRPr>
        </a:p>
      </dgm:t>
    </dgm:pt>
    <dgm:pt modelId="{D042677C-19D8-479F-97DB-C07F695AF88B}" type="parTrans" cxnId="{3005492F-0516-44DA-A7D4-4A13D7F7ED01}">
      <dgm:prSet/>
      <dgm:spPr/>
      <dgm:t>
        <a:bodyPr/>
        <a:lstStyle/>
        <a:p>
          <a:endParaRPr lang="en-US"/>
        </a:p>
      </dgm:t>
    </dgm:pt>
    <dgm:pt modelId="{9670780A-3A0A-4010-B7F8-52DF9CF8CD40}" type="sibTrans" cxnId="{3005492F-0516-44DA-A7D4-4A13D7F7ED01}">
      <dgm:prSet/>
      <dgm:spPr/>
      <dgm:t>
        <a:bodyPr/>
        <a:lstStyle/>
        <a:p>
          <a:endParaRPr lang="en-US"/>
        </a:p>
      </dgm:t>
    </dgm:pt>
    <dgm:pt modelId="{CB05485F-701A-4328-9879-1DC067EC7F2D}">
      <dgm:prSet custT="1"/>
      <dgm:spPr/>
      <dgm:t>
        <a:bodyPr/>
        <a:lstStyle/>
        <a:p>
          <a:endParaRPr lang="da-DK" sz="1400" b="1" i="0" baseline="0" dirty="0">
            <a:latin typeface="Epilogue" pitchFamily="2" charset="0"/>
          </a:endParaRPr>
        </a:p>
        <a:p>
          <a:r>
            <a:rPr lang="da-DK" sz="1400" b="1" i="0" baseline="0" dirty="0">
              <a:latin typeface="Epilogue" pitchFamily="2" charset="0"/>
            </a:rPr>
            <a:t>Fang opmærksomheden i overskriften</a:t>
          </a:r>
        </a:p>
        <a:p>
          <a:endParaRPr lang="da-DK" sz="1400" b="1" i="0" baseline="0" dirty="0">
            <a:latin typeface="Epilogue" pitchFamily="2" charset="0"/>
          </a:endParaRPr>
        </a:p>
      </dgm:t>
    </dgm:pt>
    <dgm:pt modelId="{BC9FEB15-BE24-4567-B068-B6ECF66E7295}" type="parTrans" cxnId="{560D667D-9A67-41BF-A4DE-E2DF6B286113}">
      <dgm:prSet/>
      <dgm:spPr/>
      <dgm:t>
        <a:bodyPr/>
        <a:lstStyle/>
        <a:p>
          <a:endParaRPr lang="en-US"/>
        </a:p>
      </dgm:t>
    </dgm:pt>
    <dgm:pt modelId="{14C6D810-7F38-4B1C-ACF4-5FA7719EABAF}" type="sibTrans" cxnId="{560D667D-9A67-41BF-A4DE-E2DF6B286113}">
      <dgm:prSet/>
      <dgm:spPr/>
      <dgm:t>
        <a:bodyPr/>
        <a:lstStyle/>
        <a:p>
          <a:endParaRPr lang="en-US"/>
        </a:p>
      </dgm:t>
    </dgm:pt>
    <dgm:pt modelId="{45284FC2-2E10-4BEC-A95F-4752F55867BE}">
      <dgm:prSet custT="1"/>
      <dgm:spPr/>
      <dgm:t>
        <a:bodyPr/>
        <a:lstStyle/>
        <a:p>
          <a:r>
            <a:rPr lang="da-DK" sz="1000" b="0" i="0" baseline="0" dirty="0">
              <a:latin typeface="Epilogue" pitchFamily="2" charset="0"/>
            </a:rPr>
            <a:t> Stil et spørgsmål eller skab en stemning</a:t>
          </a:r>
          <a:endParaRPr lang="en-US" sz="1000" dirty="0">
            <a:latin typeface="Epilogue" pitchFamily="2" charset="0"/>
          </a:endParaRPr>
        </a:p>
      </dgm:t>
    </dgm:pt>
    <dgm:pt modelId="{AFBA0C0B-9FDF-4CE3-A584-4070BE58717B}" type="parTrans" cxnId="{155852BD-E02A-4703-8877-9112F2E62FF1}">
      <dgm:prSet/>
      <dgm:spPr/>
      <dgm:t>
        <a:bodyPr/>
        <a:lstStyle/>
        <a:p>
          <a:endParaRPr lang="en-US"/>
        </a:p>
      </dgm:t>
    </dgm:pt>
    <dgm:pt modelId="{A9B4DF77-6058-4F5D-978F-DB8624C21829}" type="sibTrans" cxnId="{155852BD-E02A-4703-8877-9112F2E62FF1}">
      <dgm:prSet/>
      <dgm:spPr/>
      <dgm:t>
        <a:bodyPr/>
        <a:lstStyle/>
        <a:p>
          <a:endParaRPr lang="en-US"/>
        </a:p>
      </dgm:t>
    </dgm:pt>
    <dgm:pt modelId="{A48CA386-1439-421A-B78B-F158BF09F7A3}">
      <dgm:prSet custT="1"/>
      <dgm:spPr/>
      <dgm:t>
        <a:bodyPr/>
        <a:lstStyle/>
        <a:p>
          <a:r>
            <a:rPr lang="da-DK" sz="1400" b="1" i="0" baseline="0" dirty="0">
              <a:latin typeface="Epilogue" pitchFamily="2" charset="0"/>
            </a:rPr>
            <a:t>Fortæl kort, hvad arrangementet handler om</a:t>
          </a:r>
        </a:p>
        <a:p>
          <a:endParaRPr lang="en-US" sz="1400" dirty="0">
            <a:latin typeface="Epilogue" pitchFamily="2" charset="0"/>
          </a:endParaRPr>
        </a:p>
      </dgm:t>
    </dgm:pt>
    <dgm:pt modelId="{5F799A98-6B26-44A3-9829-8782FD416D2D}" type="parTrans" cxnId="{CD0F326E-4AD4-4D01-82AD-15D0BAFFF908}">
      <dgm:prSet/>
      <dgm:spPr/>
      <dgm:t>
        <a:bodyPr/>
        <a:lstStyle/>
        <a:p>
          <a:endParaRPr lang="en-US"/>
        </a:p>
      </dgm:t>
    </dgm:pt>
    <dgm:pt modelId="{7542C5A0-1486-45CE-8FA4-0C134B9D17BB}" type="sibTrans" cxnId="{CD0F326E-4AD4-4D01-82AD-15D0BAFFF908}">
      <dgm:prSet/>
      <dgm:spPr/>
      <dgm:t>
        <a:bodyPr/>
        <a:lstStyle/>
        <a:p>
          <a:endParaRPr lang="en-US"/>
        </a:p>
      </dgm:t>
    </dgm:pt>
    <dgm:pt modelId="{5411E415-741D-4CC5-9CA4-7355C1242879}">
      <dgm:prSet custT="1"/>
      <dgm:spPr/>
      <dgm:t>
        <a:bodyPr/>
        <a:lstStyle/>
        <a:p>
          <a:endParaRPr lang="da-DK" sz="1400" b="1" i="0" baseline="0" dirty="0">
            <a:latin typeface="Epilogue" pitchFamily="2" charset="0"/>
          </a:endParaRPr>
        </a:p>
        <a:p>
          <a:r>
            <a:rPr lang="da-DK" sz="1400" b="1" i="0" baseline="0" dirty="0">
              <a:latin typeface="Epilogue" pitchFamily="2" charset="0"/>
            </a:rPr>
            <a:t>Praktisk info </a:t>
          </a:r>
        </a:p>
        <a:p>
          <a:endParaRPr lang="en-US" sz="1400" dirty="0">
            <a:latin typeface="Epilogue" pitchFamily="2" charset="0"/>
          </a:endParaRPr>
        </a:p>
      </dgm:t>
    </dgm:pt>
    <dgm:pt modelId="{1FCC05D6-C24E-4E22-A63B-88204039CDCB}" type="parTrans" cxnId="{7E80DF1B-F82E-4666-B469-B66AA90D3982}">
      <dgm:prSet/>
      <dgm:spPr/>
      <dgm:t>
        <a:bodyPr/>
        <a:lstStyle/>
        <a:p>
          <a:endParaRPr lang="en-US"/>
        </a:p>
      </dgm:t>
    </dgm:pt>
    <dgm:pt modelId="{73A33E31-54BD-4714-AC04-38FA5CE80178}" type="sibTrans" cxnId="{7E80DF1B-F82E-4666-B469-B66AA90D3982}">
      <dgm:prSet/>
      <dgm:spPr/>
      <dgm:t>
        <a:bodyPr/>
        <a:lstStyle/>
        <a:p>
          <a:endParaRPr lang="en-US"/>
        </a:p>
      </dgm:t>
    </dgm:pt>
    <dgm:pt modelId="{9D690523-1E2B-44D5-847F-DEFBD090C1BA}">
      <dgm:prSet custT="1"/>
      <dgm:spPr/>
      <dgm:t>
        <a:bodyPr/>
        <a:lstStyle/>
        <a:p>
          <a:r>
            <a:rPr lang="da-DK" sz="1400" b="1" i="0" baseline="0" dirty="0">
              <a:latin typeface="Epilogue" pitchFamily="2" charset="0"/>
            </a:rPr>
            <a:t>Afslut med en venlig opfordring</a:t>
          </a:r>
        </a:p>
      </dgm:t>
    </dgm:pt>
    <dgm:pt modelId="{BDDDD9B2-155C-47A7-A7FC-FCDB2FA6CD50}" type="parTrans" cxnId="{8CCAF692-221E-446A-9CAC-0FB1F781886C}">
      <dgm:prSet/>
      <dgm:spPr/>
      <dgm:t>
        <a:bodyPr/>
        <a:lstStyle/>
        <a:p>
          <a:endParaRPr lang="en-US"/>
        </a:p>
      </dgm:t>
    </dgm:pt>
    <dgm:pt modelId="{713293D2-DB22-4900-96C0-F8813B23B274}" type="sibTrans" cxnId="{8CCAF692-221E-446A-9CAC-0FB1F781886C}">
      <dgm:prSet/>
      <dgm:spPr/>
      <dgm:t>
        <a:bodyPr/>
        <a:lstStyle/>
        <a:p>
          <a:endParaRPr lang="en-US"/>
        </a:p>
      </dgm:t>
    </dgm:pt>
    <dgm:pt modelId="{C8223B50-29E9-49DA-91CF-8D734DA2ABE6}">
      <dgm:prSet custT="1"/>
      <dgm:spPr/>
      <dgm:t>
        <a:bodyPr/>
        <a:lstStyle/>
        <a:p>
          <a:pPr>
            <a:buNone/>
          </a:pPr>
          <a:r>
            <a:rPr lang="da-DK" sz="1400" b="1" i="0" baseline="0" dirty="0">
              <a:latin typeface="Epilogue" pitchFamily="2" charset="0"/>
            </a:rPr>
            <a:t>💡 Tip</a:t>
          </a:r>
        </a:p>
        <a:p>
          <a:pPr>
            <a:buNone/>
          </a:pPr>
          <a:endParaRPr lang="en-US" sz="1400" dirty="0">
            <a:latin typeface="Epilogue" pitchFamily="2" charset="0"/>
          </a:endParaRPr>
        </a:p>
      </dgm:t>
    </dgm:pt>
    <dgm:pt modelId="{DECDA6CC-51F4-4D39-87CC-A85B6D0BA062}" type="parTrans" cxnId="{3E8BCAC5-DDCE-491A-AF59-B6F583BC091C}">
      <dgm:prSet/>
      <dgm:spPr/>
      <dgm:t>
        <a:bodyPr/>
        <a:lstStyle/>
        <a:p>
          <a:endParaRPr lang="da-DK"/>
        </a:p>
      </dgm:t>
    </dgm:pt>
    <dgm:pt modelId="{60D14E67-EF35-4F50-BC78-6FC5FDE4E0DE}" type="sibTrans" cxnId="{3E8BCAC5-DDCE-491A-AF59-B6F583BC091C}">
      <dgm:prSet/>
      <dgm:spPr/>
      <dgm:t>
        <a:bodyPr/>
        <a:lstStyle/>
        <a:p>
          <a:endParaRPr lang="da-DK"/>
        </a:p>
      </dgm:t>
    </dgm:pt>
    <dgm:pt modelId="{BAC8DF47-6782-4FBA-BE18-99CC67BBE998}">
      <dgm:prSet custT="1"/>
      <dgm:spPr/>
      <dgm:t>
        <a:bodyPr/>
        <a:lstStyle/>
        <a:p>
          <a:r>
            <a:rPr lang="da-DK" sz="1050" dirty="0">
              <a:latin typeface="Epilogue" pitchFamily="2" charset="0"/>
            </a:rPr>
            <a:t> Brug </a:t>
          </a:r>
          <a:r>
            <a:rPr lang="da-DK" sz="1050" b="0" dirty="0">
              <a:latin typeface="Epilogue" pitchFamily="2" charset="0"/>
            </a:rPr>
            <a:t>et billede, der viser, hvad aktiviteten går ud på</a:t>
          </a:r>
          <a:endParaRPr lang="en-US" sz="1050" dirty="0">
            <a:latin typeface="Epilogue" pitchFamily="2" charset="0"/>
          </a:endParaRPr>
        </a:p>
      </dgm:t>
    </dgm:pt>
    <dgm:pt modelId="{072ED028-8AAA-4073-95BE-D40DBD510E51}" type="parTrans" cxnId="{FC54590B-5A34-4DB5-85AC-E6159664EB1D}">
      <dgm:prSet/>
      <dgm:spPr/>
      <dgm:t>
        <a:bodyPr/>
        <a:lstStyle/>
        <a:p>
          <a:endParaRPr lang="da-DK"/>
        </a:p>
      </dgm:t>
    </dgm:pt>
    <dgm:pt modelId="{F446E07A-7FCD-4081-B2E0-F2E86EB706BE}" type="sibTrans" cxnId="{FC54590B-5A34-4DB5-85AC-E6159664EB1D}">
      <dgm:prSet/>
      <dgm:spPr/>
      <dgm:t>
        <a:bodyPr/>
        <a:lstStyle/>
        <a:p>
          <a:endParaRPr lang="da-DK"/>
        </a:p>
      </dgm:t>
    </dgm:pt>
    <dgm:pt modelId="{049D9E3B-DAEC-4322-8904-DE721ECA3AC0}">
      <dgm:prSet custT="1"/>
      <dgm:spPr/>
      <dgm:t>
        <a:bodyPr/>
        <a:lstStyle/>
        <a:p>
          <a:endParaRPr lang="en-US" sz="1050" dirty="0">
            <a:latin typeface="Epilogue" pitchFamily="2" charset="0"/>
          </a:endParaRPr>
        </a:p>
      </dgm:t>
    </dgm:pt>
    <dgm:pt modelId="{38CB239E-8026-4C73-8BC6-A0F1DEEAB343}" type="parTrans" cxnId="{F5CBE270-40D3-464C-8E22-7536BD6825BD}">
      <dgm:prSet/>
      <dgm:spPr/>
      <dgm:t>
        <a:bodyPr/>
        <a:lstStyle/>
        <a:p>
          <a:endParaRPr lang="da-DK"/>
        </a:p>
      </dgm:t>
    </dgm:pt>
    <dgm:pt modelId="{E8689727-BF62-4EA0-A707-28A29723F146}" type="sibTrans" cxnId="{F5CBE270-40D3-464C-8E22-7536BD6825BD}">
      <dgm:prSet/>
      <dgm:spPr/>
      <dgm:t>
        <a:bodyPr/>
        <a:lstStyle/>
        <a:p>
          <a:endParaRPr lang="da-DK"/>
        </a:p>
      </dgm:t>
    </dgm:pt>
    <dgm:pt modelId="{DC37D760-B2D2-462E-9D27-5333AD93C7C6}">
      <dgm:prSet custT="1"/>
      <dgm:spPr/>
      <dgm:t>
        <a:bodyPr/>
        <a:lstStyle/>
        <a:p>
          <a:r>
            <a:rPr lang="da-DK" sz="1050" dirty="0">
              <a:latin typeface="Epilogue" pitchFamily="2" charset="0"/>
            </a:rPr>
            <a:t> Nævn bynavnet, så det føles lokalt</a:t>
          </a:r>
          <a:endParaRPr lang="en-US" sz="1050" dirty="0">
            <a:latin typeface="Epilogue" pitchFamily="2" charset="0"/>
          </a:endParaRPr>
        </a:p>
      </dgm:t>
    </dgm:pt>
    <dgm:pt modelId="{6416F16C-7DE9-4724-86C5-BA89B35484EB}" type="parTrans" cxnId="{BD453A5B-15E9-43CB-9B0C-9F9860BD0D76}">
      <dgm:prSet/>
      <dgm:spPr/>
      <dgm:t>
        <a:bodyPr/>
        <a:lstStyle/>
        <a:p>
          <a:endParaRPr lang="da-DK"/>
        </a:p>
      </dgm:t>
    </dgm:pt>
    <dgm:pt modelId="{4D83CB75-E06B-47CF-B00A-D48EC99AF0C2}" type="sibTrans" cxnId="{BD453A5B-15E9-43CB-9B0C-9F9860BD0D76}">
      <dgm:prSet/>
      <dgm:spPr/>
      <dgm:t>
        <a:bodyPr/>
        <a:lstStyle/>
        <a:p>
          <a:endParaRPr lang="da-DK"/>
        </a:p>
      </dgm:t>
    </dgm:pt>
    <dgm:pt modelId="{3C74C4FF-B575-4FEB-A05C-1961487AE592}">
      <dgm:prSet custT="1"/>
      <dgm:spPr/>
      <dgm:t>
        <a:bodyPr/>
        <a:lstStyle/>
        <a:p>
          <a:r>
            <a:rPr lang="da-DK" sz="1050" b="0" i="0" baseline="0" dirty="0">
              <a:latin typeface="Epilogue" pitchFamily="2" charset="0"/>
            </a:rPr>
            <a:t> Brug cases til at skabe identifikation</a:t>
          </a:r>
          <a:br>
            <a:rPr lang="da-DK" sz="1050" b="0" i="0" baseline="0" dirty="0">
              <a:latin typeface="Epilogue" pitchFamily="2" charset="0"/>
            </a:rPr>
          </a:br>
          <a:endParaRPr lang="en-US" sz="1050" dirty="0">
            <a:latin typeface="Epilogue" pitchFamily="2" charset="0"/>
          </a:endParaRPr>
        </a:p>
      </dgm:t>
    </dgm:pt>
    <dgm:pt modelId="{1B728C5C-3816-4E61-B52A-79922EF9FA79}" type="parTrans" cxnId="{E6120585-0495-4EFB-AB2A-4A99E4680295}">
      <dgm:prSet/>
      <dgm:spPr/>
      <dgm:t>
        <a:bodyPr/>
        <a:lstStyle/>
        <a:p>
          <a:endParaRPr lang="da-DK"/>
        </a:p>
      </dgm:t>
    </dgm:pt>
    <dgm:pt modelId="{EBE34EFF-FB91-4439-B2B3-91E16EC15F20}" type="sibTrans" cxnId="{E6120585-0495-4EFB-AB2A-4A99E4680295}">
      <dgm:prSet/>
      <dgm:spPr/>
      <dgm:t>
        <a:bodyPr/>
        <a:lstStyle/>
        <a:p>
          <a:endParaRPr lang="da-DK"/>
        </a:p>
      </dgm:t>
    </dgm:pt>
    <dgm:pt modelId="{4C7891EF-F210-44C8-A2F8-46DA89868F55}" type="pres">
      <dgm:prSet presAssocID="{1FF4E403-0820-4FA7-9D00-2F1CB484D95A}" presName="Name0" presStyleCnt="0">
        <dgm:presLayoutVars>
          <dgm:dir/>
          <dgm:resizeHandles val="exact"/>
        </dgm:presLayoutVars>
      </dgm:prSet>
      <dgm:spPr/>
    </dgm:pt>
    <dgm:pt modelId="{51F8A109-5FEA-461B-87CE-97BAC34E24EF}" type="pres">
      <dgm:prSet presAssocID="{0DEADF12-495F-4F96-8F83-306E2C1C8EDF}" presName="node" presStyleLbl="node1" presStyleIdx="0" presStyleCnt="6">
        <dgm:presLayoutVars>
          <dgm:bulletEnabled val="1"/>
        </dgm:presLayoutVars>
      </dgm:prSet>
      <dgm:spPr/>
    </dgm:pt>
    <dgm:pt modelId="{E6F51C06-3508-414F-B0B1-31CC8A74094E}" type="pres">
      <dgm:prSet presAssocID="{9670780A-3A0A-4010-B7F8-52DF9CF8CD40}" presName="sibTrans" presStyleLbl="sibTrans1D1" presStyleIdx="0" presStyleCnt="5"/>
      <dgm:spPr/>
    </dgm:pt>
    <dgm:pt modelId="{9CF96678-29A1-408A-AABF-FF9742B59C36}" type="pres">
      <dgm:prSet presAssocID="{9670780A-3A0A-4010-B7F8-52DF9CF8CD40}" presName="connectorText" presStyleLbl="sibTrans1D1" presStyleIdx="0" presStyleCnt="5"/>
      <dgm:spPr/>
    </dgm:pt>
    <dgm:pt modelId="{7C1D9509-929F-4E9B-A8EF-8BAE27CA2669}" type="pres">
      <dgm:prSet presAssocID="{CB05485F-701A-4328-9879-1DC067EC7F2D}" presName="node" presStyleLbl="node1" presStyleIdx="1" presStyleCnt="6">
        <dgm:presLayoutVars>
          <dgm:bulletEnabled val="1"/>
        </dgm:presLayoutVars>
      </dgm:prSet>
      <dgm:spPr/>
    </dgm:pt>
    <dgm:pt modelId="{B97D2385-BA14-4EEF-B00A-22432BBC06F5}" type="pres">
      <dgm:prSet presAssocID="{14C6D810-7F38-4B1C-ACF4-5FA7719EABAF}" presName="sibTrans" presStyleLbl="sibTrans1D1" presStyleIdx="1" presStyleCnt="5"/>
      <dgm:spPr/>
    </dgm:pt>
    <dgm:pt modelId="{00E1B23D-B1BC-420B-8162-9FEB31E2CDDE}" type="pres">
      <dgm:prSet presAssocID="{14C6D810-7F38-4B1C-ACF4-5FA7719EABAF}" presName="connectorText" presStyleLbl="sibTrans1D1" presStyleIdx="1" presStyleCnt="5"/>
      <dgm:spPr/>
    </dgm:pt>
    <dgm:pt modelId="{EB4F8334-6582-4451-B9C8-1207DA284D5B}" type="pres">
      <dgm:prSet presAssocID="{A48CA386-1439-421A-B78B-F158BF09F7A3}" presName="node" presStyleLbl="node1" presStyleIdx="2" presStyleCnt="6">
        <dgm:presLayoutVars>
          <dgm:bulletEnabled val="1"/>
        </dgm:presLayoutVars>
      </dgm:prSet>
      <dgm:spPr/>
    </dgm:pt>
    <dgm:pt modelId="{C11979D4-309B-4714-818A-BBB9A743B1CD}" type="pres">
      <dgm:prSet presAssocID="{7542C5A0-1486-45CE-8FA4-0C134B9D17BB}" presName="sibTrans" presStyleLbl="sibTrans1D1" presStyleIdx="2" presStyleCnt="5"/>
      <dgm:spPr/>
    </dgm:pt>
    <dgm:pt modelId="{EEACA888-1CDA-48A1-ACF4-94D919C0CDB9}" type="pres">
      <dgm:prSet presAssocID="{7542C5A0-1486-45CE-8FA4-0C134B9D17BB}" presName="connectorText" presStyleLbl="sibTrans1D1" presStyleIdx="2" presStyleCnt="5"/>
      <dgm:spPr/>
    </dgm:pt>
    <dgm:pt modelId="{A0291EE3-3175-4E36-A8D6-5A1FB758CC75}" type="pres">
      <dgm:prSet presAssocID="{5411E415-741D-4CC5-9CA4-7355C1242879}" presName="node" presStyleLbl="node1" presStyleIdx="3" presStyleCnt="6">
        <dgm:presLayoutVars>
          <dgm:bulletEnabled val="1"/>
        </dgm:presLayoutVars>
      </dgm:prSet>
      <dgm:spPr/>
    </dgm:pt>
    <dgm:pt modelId="{A1D8B86F-1BB3-4C10-BFCB-BF668E5EDFBA}" type="pres">
      <dgm:prSet presAssocID="{73A33E31-54BD-4714-AC04-38FA5CE80178}" presName="sibTrans" presStyleLbl="sibTrans1D1" presStyleIdx="3" presStyleCnt="5"/>
      <dgm:spPr/>
    </dgm:pt>
    <dgm:pt modelId="{161BAB51-A171-479C-9E8C-605EFFD0274C}" type="pres">
      <dgm:prSet presAssocID="{73A33E31-54BD-4714-AC04-38FA5CE80178}" presName="connectorText" presStyleLbl="sibTrans1D1" presStyleIdx="3" presStyleCnt="5"/>
      <dgm:spPr/>
    </dgm:pt>
    <dgm:pt modelId="{F9AD42D1-176F-49AD-A569-7B903F672FE0}" type="pres">
      <dgm:prSet presAssocID="{9D690523-1E2B-44D5-847F-DEFBD090C1BA}" presName="node" presStyleLbl="node1" presStyleIdx="4" presStyleCnt="6">
        <dgm:presLayoutVars>
          <dgm:bulletEnabled val="1"/>
        </dgm:presLayoutVars>
      </dgm:prSet>
      <dgm:spPr/>
    </dgm:pt>
    <dgm:pt modelId="{B9290FC3-7D8C-4B1F-B65E-964827AA4F37}" type="pres">
      <dgm:prSet presAssocID="{713293D2-DB22-4900-96C0-F8813B23B274}" presName="sibTrans" presStyleLbl="sibTrans1D1" presStyleIdx="4" presStyleCnt="5"/>
      <dgm:spPr/>
    </dgm:pt>
    <dgm:pt modelId="{B5CDBD8E-8213-4F71-A32C-1E9454C59DE8}" type="pres">
      <dgm:prSet presAssocID="{713293D2-DB22-4900-96C0-F8813B23B274}" presName="connectorText" presStyleLbl="sibTrans1D1" presStyleIdx="4" presStyleCnt="5"/>
      <dgm:spPr/>
    </dgm:pt>
    <dgm:pt modelId="{687FC0D7-0400-46FF-8463-5D84AA76355E}" type="pres">
      <dgm:prSet presAssocID="{C8223B50-29E9-49DA-91CF-8D734DA2ABE6}" presName="node" presStyleLbl="node1" presStyleIdx="5" presStyleCnt="6">
        <dgm:presLayoutVars>
          <dgm:bulletEnabled val="1"/>
        </dgm:presLayoutVars>
      </dgm:prSet>
      <dgm:spPr/>
    </dgm:pt>
  </dgm:ptLst>
  <dgm:cxnLst>
    <dgm:cxn modelId="{6288D506-1A4D-4560-B2C4-65B38FA324AF}" type="presOf" srcId="{9D690523-1E2B-44D5-847F-DEFBD090C1BA}" destId="{F9AD42D1-176F-49AD-A569-7B903F672FE0}" srcOrd="0" destOrd="0" presId="urn:microsoft.com/office/officeart/2016/7/layout/RepeatingBendingProcessNew"/>
    <dgm:cxn modelId="{FC54590B-5A34-4DB5-85AC-E6159664EB1D}" srcId="{C8223B50-29E9-49DA-91CF-8D734DA2ABE6}" destId="{BAC8DF47-6782-4FBA-BE18-99CC67BBE998}" srcOrd="0" destOrd="0" parTransId="{072ED028-8AAA-4073-95BE-D40DBD510E51}" sibTransId="{F446E07A-7FCD-4081-B2E0-F2E86EB706BE}"/>
    <dgm:cxn modelId="{7E80DF1B-F82E-4666-B469-B66AA90D3982}" srcId="{1FF4E403-0820-4FA7-9D00-2F1CB484D95A}" destId="{5411E415-741D-4CC5-9CA4-7355C1242879}" srcOrd="3" destOrd="0" parTransId="{1FCC05D6-C24E-4E22-A63B-88204039CDCB}" sibTransId="{73A33E31-54BD-4714-AC04-38FA5CE80178}"/>
    <dgm:cxn modelId="{3005492F-0516-44DA-A7D4-4A13D7F7ED01}" srcId="{1FF4E403-0820-4FA7-9D00-2F1CB484D95A}" destId="{0DEADF12-495F-4F96-8F83-306E2C1C8EDF}" srcOrd="0" destOrd="0" parTransId="{D042677C-19D8-479F-97DB-C07F695AF88B}" sibTransId="{9670780A-3A0A-4010-B7F8-52DF9CF8CD40}"/>
    <dgm:cxn modelId="{332F903E-2F9B-4C88-8123-7832B0424AE7}" type="presOf" srcId="{DC37D760-B2D2-462E-9D27-5333AD93C7C6}" destId="{687FC0D7-0400-46FF-8463-5D84AA76355E}" srcOrd="0" destOrd="2" presId="urn:microsoft.com/office/officeart/2016/7/layout/RepeatingBendingProcessNew"/>
    <dgm:cxn modelId="{BD453A5B-15E9-43CB-9B0C-9F9860BD0D76}" srcId="{C8223B50-29E9-49DA-91CF-8D734DA2ABE6}" destId="{DC37D760-B2D2-462E-9D27-5333AD93C7C6}" srcOrd="1" destOrd="0" parTransId="{6416F16C-7DE9-4724-86C5-BA89B35484EB}" sibTransId="{4D83CB75-E06B-47CF-B00A-D48EC99AF0C2}"/>
    <dgm:cxn modelId="{49355C5C-4F6C-44CA-A391-C922CF3E341F}" type="presOf" srcId="{0DEADF12-495F-4F96-8F83-306E2C1C8EDF}" destId="{51F8A109-5FEA-461B-87CE-97BAC34E24EF}" srcOrd="0" destOrd="0" presId="urn:microsoft.com/office/officeart/2016/7/layout/RepeatingBendingProcessNew"/>
    <dgm:cxn modelId="{305D735E-C5F3-4500-B892-1468249BF6BC}" type="presOf" srcId="{1FF4E403-0820-4FA7-9D00-2F1CB484D95A}" destId="{4C7891EF-F210-44C8-A2F8-46DA89868F55}" srcOrd="0" destOrd="0" presId="urn:microsoft.com/office/officeart/2016/7/layout/RepeatingBendingProcessNew"/>
    <dgm:cxn modelId="{DEB35D41-5462-4242-9BDB-21B24889AB2D}" type="presOf" srcId="{713293D2-DB22-4900-96C0-F8813B23B274}" destId="{B9290FC3-7D8C-4B1F-B65E-964827AA4F37}" srcOrd="0" destOrd="0" presId="urn:microsoft.com/office/officeart/2016/7/layout/RepeatingBendingProcessNew"/>
    <dgm:cxn modelId="{DDAAE169-7DAB-4679-976C-9195C4E90FA9}" type="presOf" srcId="{7542C5A0-1486-45CE-8FA4-0C134B9D17BB}" destId="{C11979D4-309B-4714-818A-BBB9A743B1CD}" srcOrd="0" destOrd="0" presId="urn:microsoft.com/office/officeart/2016/7/layout/RepeatingBendingProcessNew"/>
    <dgm:cxn modelId="{CD0F326E-4AD4-4D01-82AD-15D0BAFFF908}" srcId="{1FF4E403-0820-4FA7-9D00-2F1CB484D95A}" destId="{A48CA386-1439-421A-B78B-F158BF09F7A3}" srcOrd="2" destOrd="0" parTransId="{5F799A98-6B26-44A3-9829-8782FD416D2D}" sibTransId="{7542C5A0-1486-45CE-8FA4-0C134B9D17BB}"/>
    <dgm:cxn modelId="{22950B70-B9E8-4F02-A08C-FA78C1DF667A}" type="presOf" srcId="{14C6D810-7F38-4B1C-ACF4-5FA7719EABAF}" destId="{00E1B23D-B1BC-420B-8162-9FEB31E2CDDE}" srcOrd="1" destOrd="0" presId="urn:microsoft.com/office/officeart/2016/7/layout/RepeatingBendingProcessNew"/>
    <dgm:cxn modelId="{F5CBE270-40D3-464C-8E22-7536BD6825BD}" srcId="{C8223B50-29E9-49DA-91CF-8D734DA2ABE6}" destId="{049D9E3B-DAEC-4322-8904-DE721ECA3AC0}" srcOrd="3" destOrd="0" parTransId="{38CB239E-8026-4C73-8BC6-A0F1DEEAB343}" sibTransId="{E8689727-BF62-4EA0-A707-28A29723F146}"/>
    <dgm:cxn modelId="{60232373-1E2E-454B-B0E3-856740A9AC5E}" type="presOf" srcId="{14C6D810-7F38-4B1C-ACF4-5FA7719EABAF}" destId="{B97D2385-BA14-4EEF-B00A-22432BBC06F5}" srcOrd="0" destOrd="0" presId="urn:microsoft.com/office/officeart/2016/7/layout/RepeatingBendingProcessNew"/>
    <dgm:cxn modelId="{464F9559-E57C-462A-9D45-E61847B2E9AF}" type="presOf" srcId="{7542C5A0-1486-45CE-8FA4-0C134B9D17BB}" destId="{EEACA888-1CDA-48A1-ACF4-94D919C0CDB9}" srcOrd="1" destOrd="0" presId="urn:microsoft.com/office/officeart/2016/7/layout/RepeatingBendingProcessNew"/>
    <dgm:cxn modelId="{D09ABD7C-069F-438B-A858-0B1BC4E0D4A1}" type="presOf" srcId="{9670780A-3A0A-4010-B7F8-52DF9CF8CD40}" destId="{9CF96678-29A1-408A-AABF-FF9742B59C36}" srcOrd="1" destOrd="0" presId="urn:microsoft.com/office/officeart/2016/7/layout/RepeatingBendingProcessNew"/>
    <dgm:cxn modelId="{560D667D-9A67-41BF-A4DE-E2DF6B286113}" srcId="{1FF4E403-0820-4FA7-9D00-2F1CB484D95A}" destId="{CB05485F-701A-4328-9879-1DC067EC7F2D}" srcOrd="1" destOrd="0" parTransId="{BC9FEB15-BE24-4567-B068-B6ECF66E7295}" sibTransId="{14C6D810-7F38-4B1C-ACF4-5FA7719EABAF}"/>
    <dgm:cxn modelId="{AFFB8E7D-8DDF-4851-9BE6-4592B63A6965}" type="presOf" srcId="{A48CA386-1439-421A-B78B-F158BF09F7A3}" destId="{EB4F8334-6582-4451-B9C8-1207DA284D5B}" srcOrd="0" destOrd="0" presId="urn:microsoft.com/office/officeart/2016/7/layout/RepeatingBendingProcessNew"/>
    <dgm:cxn modelId="{E6120585-0495-4EFB-AB2A-4A99E4680295}" srcId="{C8223B50-29E9-49DA-91CF-8D734DA2ABE6}" destId="{3C74C4FF-B575-4FEB-A05C-1961487AE592}" srcOrd="2" destOrd="0" parTransId="{1B728C5C-3816-4E61-B52A-79922EF9FA79}" sibTransId="{EBE34EFF-FB91-4439-B2B3-91E16EC15F20}"/>
    <dgm:cxn modelId="{8CCAF692-221E-446A-9CAC-0FB1F781886C}" srcId="{1FF4E403-0820-4FA7-9D00-2F1CB484D95A}" destId="{9D690523-1E2B-44D5-847F-DEFBD090C1BA}" srcOrd="4" destOrd="0" parTransId="{BDDDD9B2-155C-47A7-A7FC-FCDB2FA6CD50}" sibTransId="{713293D2-DB22-4900-96C0-F8813B23B274}"/>
    <dgm:cxn modelId="{AD8B7796-B7D4-4D91-8830-00E2E22596DE}" type="presOf" srcId="{73A33E31-54BD-4714-AC04-38FA5CE80178}" destId="{161BAB51-A171-479C-9E8C-605EFFD0274C}" srcOrd="1" destOrd="0" presId="urn:microsoft.com/office/officeart/2016/7/layout/RepeatingBendingProcessNew"/>
    <dgm:cxn modelId="{67DF1FAD-7086-468D-A4E5-E5C2A4E10FDC}" type="presOf" srcId="{CB05485F-701A-4328-9879-1DC067EC7F2D}" destId="{7C1D9509-929F-4E9B-A8EF-8BAE27CA2669}" srcOrd="0" destOrd="0" presId="urn:microsoft.com/office/officeart/2016/7/layout/RepeatingBendingProcessNew"/>
    <dgm:cxn modelId="{3DE530B4-310E-48F8-A1CB-14F0021E73C4}" type="presOf" srcId="{049D9E3B-DAEC-4322-8904-DE721ECA3AC0}" destId="{687FC0D7-0400-46FF-8463-5D84AA76355E}" srcOrd="0" destOrd="4" presId="urn:microsoft.com/office/officeart/2016/7/layout/RepeatingBendingProcessNew"/>
    <dgm:cxn modelId="{C92C1DB8-56E5-4ED9-9871-C9986BBEDA61}" type="presOf" srcId="{5411E415-741D-4CC5-9CA4-7355C1242879}" destId="{A0291EE3-3175-4E36-A8D6-5A1FB758CC75}" srcOrd="0" destOrd="0" presId="urn:microsoft.com/office/officeart/2016/7/layout/RepeatingBendingProcessNew"/>
    <dgm:cxn modelId="{155852BD-E02A-4703-8877-9112F2E62FF1}" srcId="{CB05485F-701A-4328-9879-1DC067EC7F2D}" destId="{45284FC2-2E10-4BEC-A95F-4752F55867BE}" srcOrd="0" destOrd="0" parTransId="{AFBA0C0B-9FDF-4CE3-A584-4070BE58717B}" sibTransId="{A9B4DF77-6058-4F5D-978F-DB8624C21829}"/>
    <dgm:cxn modelId="{3E8BCAC5-DDCE-491A-AF59-B6F583BC091C}" srcId="{1FF4E403-0820-4FA7-9D00-2F1CB484D95A}" destId="{C8223B50-29E9-49DA-91CF-8D734DA2ABE6}" srcOrd="5" destOrd="0" parTransId="{DECDA6CC-51F4-4D39-87CC-A85B6D0BA062}" sibTransId="{60D14E67-EF35-4F50-BC78-6FC5FDE4E0DE}"/>
    <dgm:cxn modelId="{BD4D46C7-0EA4-4057-A438-B1FFF73FE427}" type="presOf" srcId="{3C74C4FF-B575-4FEB-A05C-1961487AE592}" destId="{687FC0D7-0400-46FF-8463-5D84AA76355E}" srcOrd="0" destOrd="3" presId="urn:microsoft.com/office/officeart/2016/7/layout/RepeatingBendingProcessNew"/>
    <dgm:cxn modelId="{5901F8D5-035C-41CD-B9B7-5ABE60E953F0}" type="presOf" srcId="{45284FC2-2E10-4BEC-A95F-4752F55867BE}" destId="{7C1D9509-929F-4E9B-A8EF-8BAE27CA2669}" srcOrd="0" destOrd="1" presId="urn:microsoft.com/office/officeart/2016/7/layout/RepeatingBendingProcessNew"/>
    <dgm:cxn modelId="{01FC1BD7-B66A-4ECB-B828-944643EFF710}" type="presOf" srcId="{73A33E31-54BD-4714-AC04-38FA5CE80178}" destId="{A1D8B86F-1BB3-4C10-BFCB-BF668E5EDFBA}" srcOrd="0" destOrd="0" presId="urn:microsoft.com/office/officeart/2016/7/layout/RepeatingBendingProcessNew"/>
    <dgm:cxn modelId="{A73F21D9-FFD6-4543-963A-8B7F4712AAA3}" type="presOf" srcId="{C8223B50-29E9-49DA-91CF-8D734DA2ABE6}" destId="{687FC0D7-0400-46FF-8463-5D84AA76355E}" srcOrd="0" destOrd="0" presId="urn:microsoft.com/office/officeart/2016/7/layout/RepeatingBendingProcessNew"/>
    <dgm:cxn modelId="{271AEAE7-296F-407A-B0DD-E83507C43536}" type="presOf" srcId="{713293D2-DB22-4900-96C0-F8813B23B274}" destId="{B5CDBD8E-8213-4F71-A32C-1E9454C59DE8}" srcOrd="1" destOrd="0" presId="urn:microsoft.com/office/officeart/2016/7/layout/RepeatingBendingProcessNew"/>
    <dgm:cxn modelId="{3AAE40F1-B235-4CCD-994E-42366900877B}" type="presOf" srcId="{9670780A-3A0A-4010-B7F8-52DF9CF8CD40}" destId="{E6F51C06-3508-414F-B0B1-31CC8A74094E}" srcOrd="0" destOrd="0" presId="urn:microsoft.com/office/officeart/2016/7/layout/RepeatingBendingProcessNew"/>
    <dgm:cxn modelId="{AF4822FF-9A47-4C9E-BF69-5F1E052B8087}" type="presOf" srcId="{BAC8DF47-6782-4FBA-BE18-99CC67BBE998}" destId="{687FC0D7-0400-46FF-8463-5D84AA76355E}" srcOrd="0" destOrd="1" presId="urn:microsoft.com/office/officeart/2016/7/layout/RepeatingBendingProcessNew"/>
    <dgm:cxn modelId="{20AD2F58-24D6-484D-9E94-53EC5569B6A1}" type="presParOf" srcId="{4C7891EF-F210-44C8-A2F8-46DA89868F55}" destId="{51F8A109-5FEA-461B-87CE-97BAC34E24EF}" srcOrd="0" destOrd="0" presId="urn:microsoft.com/office/officeart/2016/7/layout/RepeatingBendingProcessNew"/>
    <dgm:cxn modelId="{F9C777AD-81AA-4E5C-AFEE-67ACB2910587}" type="presParOf" srcId="{4C7891EF-F210-44C8-A2F8-46DA89868F55}" destId="{E6F51C06-3508-414F-B0B1-31CC8A74094E}" srcOrd="1" destOrd="0" presId="urn:microsoft.com/office/officeart/2016/7/layout/RepeatingBendingProcessNew"/>
    <dgm:cxn modelId="{1E828350-E66A-4F33-A17B-8C3886CF5AFE}" type="presParOf" srcId="{E6F51C06-3508-414F-B0B1-31CC8A74094E}" destId="{9CF96678-29A1-408A-AABF-FF9742B59C36}" srcOrd="0" destOrd="0" presId="urn:microsoft.com/office/officeart/2016/7/layout/RepeatingBendingProcessNew"/>
    <dgm:cxn modelId="{CE3093E2-8022-4801-9196-68F8A3800FC8}" type="presParOf" srcId="{4C7891EF-F210-44C8-A2F8-46DA89868F55}" destId="{7C1D9509-929F-4E9B-A8EF-8BAE27CA2669}" srcOrd="2" destOrd="0" presId="urn:microsoft.com/office/officeart/2016/7/layout/RepeatingBendingProcessNew"/>
    <dgm:cxn modelId="{429BA61A-9FE6-46B5-AF17-1149DE2D70CD}" type="presParOf" srcId="{4C7891EF-F210-44C8-A2F8-46DA89868F55}" destId="{B97D2385-BA14-4EEF-B00A-22432BBC06F5}" srcOrd="3" destOrd="0" presId="urn:microsoft.com/office/officeart/2016/7/layout/RepeatingBendingProcessNew"/>
    <dgm:cxn modelId="{DD129246-1B45-473C-83DD-9CA8FEC2BACF}" type="presParOf" srcId="{B97D2385-BA14-4EEF-B00A-22432BBC06F5}" destId="{00E1B23D-B1BC-420B-8162-9FEB31E2CDDE}" srcOrd="0" destOrd="0" presId="urn:microsoft.com/office/officeart/2016/7/layout/RepeatingBendingProcessNew"/>
    <dgm:cxn modelId="{3DC8CD84-D180-4AA0-9D7E-4C42A6EE6CCF}" type="presParOf" srcId="{4C7891EF-F210-44C8-A2F8-46DA89868F55}" destId="{EB4F8334-6582-4451-B9C8-1207DA284D5B}" srcOrd="4" destOrd="0" presId="urn:microsoft.com/office/officeart/2016/7/layout/RepeatingBendingProcessNew"/>
    <dgm:cxn modelId="{A94C3D2D-DD4E-4095-A114-B54E0FE83F22}" type="presParOf" srcId="{4C7891EF-F210-44C8-A2F8-46DA89868F55}" destId="{C11979D4-309B-4714-818A-BBB9A743B1CD}" srcOrd="5" destOrd="0" presId="urn:microsoft.com/office/officeart/2016/7/layout/RepeatingBendingProcessNew"/>
    <dgm:cxn modelId="{61E786E7-3F57-4BD5-9637-1C845E8021CE}" type="presParOf" srcId="{C11979D4-309B-4714-818A-BBB9A743B1CD}" destId="{EEACA888-1CDA-48A1-ACF4-94D919C0CDB9}" srcOrd="0" destOrd="0" presId="urn:microsoft.com/office/officeart/2016/7/layout/RepeatingBendingProcessNew"/>
    <dgm:cxn modelId="{94B359D9-BC56-4F06-9367-1A5EE454DF07}" type="presParOf" srcId="{4C7891EF-F210-44C8-A2F8-46DA89868F55}" destId="{A0291EE3-3175-4E36-A8D6-5A1FB758CC75}" srcOrd="6" destOrd="0" presId="urn:microsoft.com/office/officeart/2016/7/layout/RepeatingBendingProcessNew"/>
    <dgm:cxn modelId="{AE2E6B18-0230-4970-BF7C-8E8B7536EAC8}" type="presParOf" srcId="{4C7891EF-F210-44C8-A2F8-46DA89868F55}" destId="{A1D8B86F-1BB3-4C10-BFCB-BF668E5EDFBA}" srcOrd="7" destOrd="0" presId="urn:microsoft.com/office/officeart/2016/7/layout/RepeatingBendingProcessNew"/>
    <dgm:cxn modelId="{E0847DA7-4384-434F-86B9-5A91628706EA}" type="presParOf" srcId="{A1D8B86F-1BB3-4C10-BFCB-BF668E5EDFBA}" destId="{161BAB51-A171-479C-9E8C-605EFFD0274C}" srcOrd="0" destOrd="0" presId="urn:microsoft.com/office/officeart/2016/7/layout/RepeatingBendingProcessNew"/>
    <dgm:cxn modelId="{63825237-0D88-41E6-B543-1E8E3467ADCD}" type="presParOf" srcId="{4C7891EF-F210-44C8-A2F8-46DA89868F55}" destId="{F9AD42D1-176F-49AD-A569-7B903F672FE0}" srcOrd="8" destOrd="0" presId="urn:microsoft.com/office/officeart/2016/7/layout/RepeatingBendingProcessNew"/>
    <dgm:cxn modelId="{AFF991B0-9351-4EBE-BEFE-110ED1A143B5}" type="presParOf" srcId="{4C7891EF-F210-44C8-A2F8-46DA89868F55}" destId="{B9290FC3-7D8C-4B1F-B65E-964827AA4F37}" srcOrd="9" destOrd="0" presId="urn:microsoft.com/office/officeart/2016/7/layout/RepeatingBendingProcessNew"/>
    <dgm:cxn modelId="{FCB39102-48C8-459B-91FE-3D4A13B9B519}" type="presParOf" srcId="{B9290FC3-7D8C-4B1F-B65E-964827AA4F37}" destId="{B5CDBD8E-8213-4F71-A32C-1E9454C59DE8}" srcOrd="0" destOrd="0" presId="urn:microsoft.com/office/officeart/2016/7/layout/RepeatingBendingProcessNew"/>
    <dgm:cxn modelId="{55056643-EEE1-4DFC-A5DC-371F792E43C1}" type="presParOf" srcId="{4C7891EF-F210-44C8-A2F8-46DA89868F55}" destId="{687FC0D7-0400-46FF-8463-5D84AA76355E}"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F4E403-0820-4FA7-9D00-2F1CB484D95A}"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0DEADF12-495F-4F96-8F83-306E2C1C8EDF}">
      <dgm:prSet custT="1"/>
      <dgm:spPr/>
      <dgm:t>
        <a:bodyPr/>
        <a:lstStyle/>
        <a:p>
          <a:r>
            <a:rPr lang="da-DK" sz="1600" b="1" i="0" baseline="0" dirty="0">
              <a:latin typeface="Epilogue" pitchFamily="2" charset="0"/>
            </a:rPr>
            <a:t>🎯 Formål:</a:t>
          </a:r>
          <a:br>
            <a:rPr lang="da-DK" sz="1600" b="0" i="0" baseline="0" dirty="0">
              <a:latin typeface="Epilogue" pitchFamily="2" charset="0"/>
            </a:rPr>
          </a:br>
          <a:r>
            <a:rPr lang="da-DK" sz="1600" b="0" i="0" baseline="0" dirty="0">
              <a:latin typeface="Epilogue" pitchFamily="2" charset="0"/>
            </a:rPr>
            <a:t>At få folk til at tænke </a:t>
          </a:r>
          <a:r>
            <a:rPr lang="da-DK" sz="1600" b="0" i="1" baseline="0" dirty="0">
              <a:latin typeface="Epilogue" pitchFamily="2" charset="0"/>
            </a:rPr>
            <a:t>“Det kunne jeg godt se mig selv i”</a:t>
          </a:r>
          <a:br>
            <a:rPr lang="da-DK" sz="1600" b="0" i="0" baseline="0" dirty="0">
              <a:latin typeface="Epilogue" pitchFamily="2" charset="0"/>
            </a:rPr>
          </a:br>
          <a:endParaRPr lang="en-US" sz="1600" dirty="0">
            <a:latin typeface="Epilogue" pitchFamily="2" charset="0"/>
          </a:endParaRPr>
        </a:p>
      </dgm:t>
    </dgm:pt>
    <dgm:pt modelId="{D042677C-19D8-479F-97DB-C07F695AF88B}" type="parTrans" cxnId="{3005492F-0516-44DA-A7D4-4A13D7F7ED01}">
      <dgm:prSet/>
      <dgm:spPr/>
      <dgm:t>
        <a:bodyPr/>
        <a:lstStyle/>
        <a:p>
          <a:endParaRPr lang="en-US"/>
        </a:p>
      </dgm:t>
    </dgm:pt>
    <dgm:pt modelId="{9670780A-3A0A-4010-B7F8-52DF9CF8CD40}" type="sibTrans" cxnId="{3005492F-0516-44DA-A7D4-4A13D7F7ED01}">
      <dgm:prSet/>
      <dgm:spPr/>
      <dgm:t>
        <a:bodyPr/>
        <a:lstStyle/>
        <a:p>
          <a:endParaRPr lang="en-US"/>
        </a:p>
      </dgm:t>
    </dgm:pt>
    <dgm:pt modelId="{CB05485F-701A-4328-9879-1DC067EC7F2D}">
      <dgm:prSet custT="1"/>
      <dgm:spPr/>
      <dgm:t>
        <a:bodyPr/>
        <a:lstStyle/>
        <a:p>
          <a:endParaRPr lang="da-DK" sz="1400" b="1" i="0" baseline="0" dirty="0">
            <a:latin typeface="Epilogue" pitchFamily="2" charset="0"/>
          </a:endParaRPr>
        </a:p>
        <a:p>
          <a:r>
            <a:rPr lang="da-DK" sz="1400" b="1" i="0" baseline="0" dirty="0">
              <a:latin typeface="Epilogue" pitchFamily="2" charset="0"/>
            </a:rPr>
            <a:t>Fang opmærksomheden med en overskrift</a:t>
          </a:r>
        </a:p>
        <a:p>
          <a:endParaRPr lang="da-DK" sz="1400" b="1" i="0" baseline="0" dirty="0">
            <a:latin typeface="Epilogue" pitchFamily="2" charset="0"/>
          </a:endParaRPr>
        </a:p>
      </dgm:t>
    </dgm:pt>
    <dgm:pt modelId="{BC9FEB15-BE24-4567-B068-B6ECF66E7295}" type="parTrans" cxnId="{560D667D-9A67-41BF-A4DE-E2DF6B286113}">
      <dgm:prSet/>
      <dgm:spPr/>
      <dgm:t>
        <a:bodyPr/>
        <a:lstStyle/>
        <a:p>
          <a:endParaRPr lang="en-US"/>
        </a:p>
      </dgm:t>
    </dgm:pt>
    <dgm:pt modelId="{14C6D810-7F38-4B1C-ACF4-5FA7719EABAF}" type="sibTrans" cxnId="{560D667D-9A67-41BF-A4DE-E2DF6B286113}">
      <dgm:prSet/>
      <dgm:spPr/>
      <dgm:t>
        <a:bodyPr/>
        <a:lstStyle/>
        <a:p>
          <a:endParaRPr lang="en-US"/>
        </a:p>
      </dgm:t>
    </dgm:pt>
    <dgm:pt modelId="{45284FC2-2E10-4BEC-A95F-4752F55867BE}">
      <dgm:prSet custT="1"/>
      <dgm:spPr/>
      <dgm:t>
        <a:bodyPr/>
        <a:lstStyle/>
        <a:p>
          <a:r>
            <a:rPr lang="da-DK" sz="1000" b="0" i="0" baseline="0" dirty="0">
              <a:latin typeface="Epilogue" pitchFamily="2" charset="0"/>
            </a:rPr>
            <a:t> Stil fx et spørgsmål eller brug et citat, der skaber identifikation</a:t>
          </a:r>
          <a:endParaRPr lang="en-US" sz="1000" dirty="0">
            <a:latin typeface="Epilogue" pitchFamily="2" charset="0"/>
          </a:endParaRPr>
        </a:p>
      </dgm:t>
    </dgm:pt>
    <dgm:pt modelId="{AFBA0C0B-9FDF-4CE3-A584-4070BE58717B}" type="parTrans" cxnId="{155852BD-E02A-4703-8877-9112F2E62FF1}">
      <dgm:prSet/>
      <dgm:spPr/>
      <dgm:t>
        <a:bodyPr/>
        <a:lstStyle/>
        <a:p>
          <a:endParaRPr lang="en-US"/>
        </a:p>
      </dgm:t>
    </dgm:pt>
    <dgm:pt modelId="{A9B4DF77-6058-4F5D-978F-DB8624C21829}" type="sibTrans" cxnId="{155852BD-E02A-4703-8877-9112F2E62FF1}">
      <dgm:prSet/>
      <dgm:spPr/>
      <dgm:t>
        <a:bodyPr/>
        <a:lstStyle/>
        <a:p>
          <a:endParaRPr lang="en-US"/>
        </a:p>
      </dgm:t>
    </dgm:pt>
    <dgm:pt modelId="{A48CA386-1439-421A-B78B-F158BF09F7A3}">
      <dgm:prSet custT="1"/>
      <dgm:spPr/>
      <dgm:t>
        <a:bodyPr/>
        <a:lstStyle/>
        <a:p>
          <a:r>
            <a:rPr lang="da-DK" sz="1400" b="1" i="0" baseline="0" dirty="0">
              <a:latin typeface="Epilogue" pitchFamily="2" charset="0"/>
            </a:rPr>
            <a:t>Fortæl kort, hvad man kan blive en del af </a:t>
          </a:r>
        </a:p>
        <a:p>
          <a:endParaRPr lang="en-US" sz="1400" dirty="0">
            <a:latin typeface="Epilogue" pitchFamily="2" charset="0"/>
          </a:endParaRPr>
        </a:p>
      </dgm:t>
    </dgm:pt>
    <dgm:pt modelId="{5F799A98-6B26-44A3-9829-8782FD416D2D}" type="parTrans" cxnId="{CD0F326E-4AD4-4D01-82AD-15D0BAFFF908}">
      <dgm:prSet/>
      <dgm:spPr/>
      <dgm:t>
        <a:bodyPr/>
        <a:lstStyle/>
        <a:p>
          <a:endParaRPr lang="en-US"/>
        </a:p>
      </dgm:t>
    </dgm:pt>
    <dgm:pt modelId="{7542C5A0-1486-45CE-8FA4-0C134B9D17BB}" type="sibTrans" cxnId="{CD0F326E-4AD4-4D01-82AD-15D0BAFFF908}">
      <dgm:prSet/>
      <dgm:spPr/>
      <dgm:t>
        <a:bodyPr/>
        <a:lstStyle/>
        <a:p>
          <a:endParaRPr lang="en-US"/>
        </a:p>
      </dgm:t>
    </dgm:pt>
    <dgm:pt modelId="{5411E415-741D-4CC5-9CA4-7355C1242879}">
      <dgm:prSet custT="1"/>
      <dgm:spPr/>
      <dgm:t>
        <a:bodyPr/>
        <a:lstStyle/>
        <a:p>
          <a:r>
            <a:rPr lang="da-DK" sz="1400" b="1" i="0" baseline="0" dirty="0">
              <a:latin typeface="Epilogue" pitchFamily="2" charset="0"/>
            </a:rPr>
            <a:t>Gør det let at se, hvad der forventes </a:t>
          </a:r>
        </a:p>
      </dgm:t>
    </dgm:pt>
    <dgm:pt modelId="{1FCC05D6-C24E-4E22-A63B-88204039CDCB}" type="parTrans" cxnId="{7E80DF1B-F82E-4666-B469-B66AA90D3982}">
      <dgm:prSet/>
      <dgm:spPr/>
      <dgm:t>
        <a:bodyPr/>
        <a:lstStyle/>
        <a:p>
          <a:endParaRPr lang="en-US"/>
        </a:p>
      </dgm:t>
    </dgm:pt>
    <dgm:pt modelId="{73A33E31-54BD-4714-AC04-38FA5CE80178}" type="sibTrans" cxnId="{7E80DF1B-F82E-4666-B469-B66AA90D3982}">
      <dgm:prSet/>
      <dgm:spPr/>
      <dgm:t>
        <a:bodyPr/>
        <a:lstStyle/>
        <a:p>
          <a:endParaRPr lang="en-US"/>
        </a:p>
      </dgm:t>
    </dgm:pt>
    <dgm:pt modelId="{9D690523-1E2B-44D5-847F-DEFBD090C1BA}">
      <dgm:prSet custT="1"/>
      <dgm:spPr/>
      <dgm:t>
        <a:bodyPr/>
        <a:lstStyle/>
        <a:p>
          <a:r>
            <a:rPr lang="da-DK" sz="1400" b="1" i="0" baseline="0" dirty="0">
              <a:latin typeface="Epilogue" pitchFamily="2" charset="0"/>
            </a:rPr>
            <a:t>Afslut med en opfordring</a:t>
          </a:r>
        </a:p>
      </dgm:t>
    </dgm:pt>
    <dgm:pt modelId="{BDDDD9B2-155C-47A7-A7FC-FCDB2FA6CD50}" type="parTrans" cxnId="{8CCAF692-221E-446A-9CAC-0FB1F781886C}">
      <dgm:prSet/>
      <dgm:spPr/>
      <dgm:t>
        <a:bodyPr/>
        <a:lstStyle/>
        <a:p>
          <a:endParaRPr lang="en-US"/>
        </a:p>
      </dgm:t>
    </dgm:pt>
    <dgm:pt modelId="{713293D2-DB22-4900-96C0-F8813B23B274}" type="sibTrans" cxnId="{8CCAF692-221E-446A-9CAC-0FB1F781886C}">
      <dgm:prSet/>
      <dgm:spPr/>
      <dgm:t>
        <a:bodyPr/>
        <a:lstStyle/>
        <a:p>
          <a:endParaRPr lang="en-US"/>
        </a:p>
      </dgm:t>
    </dgm:pt>
    <dgm:pt modelId="{C8223B50-29E9-49DA-91CF-8D734DA2ABE6}">
      <dgm:prSet custT="1"/>
      <dgm:spPr/>
      <dgm:t>
        <a:bodyPr/>
        <a:lstStyle/>
        <a:p>
          <a:pPr>
            <a:buNone/>
          </a:pPr>
          <a:r>
            <a:rPr lang="da-DK" sz="1400" b="1" i="0" baseline="0" dirty="0">
              <a:latin typeface="Epilogue" pitchFamily="2" charset="0"/>
            </a:rPr>
            <a:t>💡 Tip</a:t>
          </a:r>
        </a:p>
        <a:p>
          <a:pPr>
            <a:buNone/>
          </a:pPr>
          <a:endParaRPr lang="en-US" sz="1400" dirty="0">
            <a:latin typeface="Epilogue" pitchFamily="2" charset="0"/>
          </a:endParaRPr>
        </a:p>
      </dgm:t>
    </dgm:pt>
    <dgm:pt modelId="{DECDA6CC-51F4-4D39-87CC-A85B6D0BA062}" type="parTrans" cxnId="{3E8BCAC5-DDCE-491A-AF59-B6F583BC091C}">
      <dgm:prSet/>
      <dgm:spPr/>
      <dgm:t>
        <a:bodyPr/>
        <a:lstStyle/>
        <a:p>
          <a:endParaRPr lang="da-DK"/>
        </a:p>
      </dgm:t>
    </dgm:pt>
    <dgm:pt modelId="{60D14E67-EF35-4F50-BC78-6FC5FDE4E0DE}" type="sibTrans" cxnId="{3E8BCAC5-DDCE-491A-AF59-B6F583BC091C}">
      <dgm:prSet/>
      <dgm:spPr/>
      <dgm:t>
        <a:bodyPr/>
        <a:lstStyle/>
        <a:p>
          <a:endParaRPr lang="da-DK"/>
        </a:p>
      </dgm:t>
    </dgm:pt>
    <dgm:pt modelId="{BAC8DF47-6782-4FBA-BE18-99CC67BBE998}">
      <dgm:prSet custT="1"/>
      <dgm:spPr/>
      <dgm:t>
        <a:bodyPr/>
        <a:lstStyle/>
        <a:p>
          <a:r>
            <a:rPr lang="da-DK" sz="1050" dirty="0">
              <a:latin typeface="Epilogue" pitchFamily="2" charset="0"/>
            </a:rPr>
            <a:t> Brug </a:t>
          </a:r>
          <a:r>
            <a:rPr lang="da-DK" sz="1050" b="0" dirty="0">
              <a:latin typeface="Epilogue" pitchFamily="2" charset="0"/>
            </a:rPr>
            <a:t>billeder af frivillige i aktion </a:t>
          </a:r>
          <a:r>
            <a:rPr lang="da-DK" sz="1050" b="1" dirty="0">
              <a:latin typeface="Epilogue" pitchFamily="2" charset="0"/>
            </a:rPr>
            <a:t>- </a:t>
          </a:r>
          <a:r>
            <a:rPr lang="da-DK" sz="1050" b="0" dirty="0">
              <a:latin typeface="Epilogue" pitchFamily="2" charset="0"/>
            </a:rPr>
            <a:t>er med til at vise</a:t>
          </a:r>
          <a:r>
            <a:rPr lang="da-DK" sz="1050" dirty="0">
              <a:latin typeface="Epilogue" pitchFamily="2" charset="0"/>
            </a:rPr>
            <a:t>, hvad der ligger i rollen</a:t>
          </a:r>
          <a:endParaRPr lang="en-US" sz="1050" dirty="0">
            <a:latin typeface="Epilogue" pitchFamily="2" charset="0"/>
          </a:endParaRPr>
        </a:p>
      </dgm:t>
    </dgm:pt>
    <dgm:pt modelId="{072ED028-8AAA-4073-95BE-D40DBD510E51}" type="parTrans" cxnId="{FC54590B-5A34-4DB5-85AC-E6159664EB1D}">
      <dgm:prSet/>
      <dgm:spPr/>
      <dgm:t>
        <a:bodyPr/>
        <a:lstStyle/>
        <a:p>
          <a:endParaRPr lang="da-DK"/>
        </a:p>
      </dgm:t>
    </dgm:pt>
    <dgm:pt modelId="{F446E07A-7FCD-4081-B2E0-F2E86EB706BE}" type="sibTrans" cxnId="{FC54590B-5A34-4DB5-85AC-E6159664EB1D}">
      <dgm:prSet/>
      <dgm:spPr/>
      <dgm:t>
        <a:bodyPr/>
        <a:lstStyle/>
        <a:p>
          <a:endParaRPr lang="da-DK"/>
        </a:p>
      </dgm:t>
    </dgm:pt>
    <dgm:pt modelId="{049D9E3B-DAEC-4322-8904-DE721ECA3AC0}">
      <dgm:prSet custT="1"/>
      <dgm:spPr/>
      <dgm:t>
        <a:bodyPr/>
        <a:lstStyle/>
        <a:p>
          <a:endParaRPr lang="en-US" sz="1050" dirty="0">
            <a:latin typeface="Epilogue" pitchFamily="2" charset="0"/>
          </a:endParaRPr>
        </a:p>
      </dgm:t>
    </dgm:pt>
    <dgm:pt modelId="{38CB239E-8026-4C73-8BC6-A0F1DEEAB343}" type="parTrans" cxnId="{F5CBE270-40D3-464C-8E22-7536BD6825BD}">
      <dgm:prSet/>
      <dgm:spPr/>
      <dgm:t>
        <a:bodyPr/>
        <a:lstStyle/>
        <a:p>
          <a:endParaRPr lang="da-DK"/>
        </a:p>
      </dgm:t>
    </dgm:pt>
    <dgm:pt modelId="{E8689727-BF62-4EA0-A707-28A29723F146}" type="sibTrans" cxnId="{F5CBE270-40D3-464C-8E22-7536BD6825BD}">
      <dgm:prSet/>
      <dgm:spPr/>
      <dgm:t>
        <a:bodyPr/>
        <a:lstStyle/>
        <a:p>
          <a:endParaRPr lang="da-DK"/>
        </a:p>
      </dgm:t>
    </dgm:pt>
    <dgm:pt modelId="{2CFBAECA-1045-44AC-A559-4BFB14F5992A}">
      <dgm:prSet custT="1"/>
      <dgm:spPr/>
      <dgm:t>
        <a:bodyPr/>
        <a:lstStyle/>
        <a:p>
          <a:r>
            <a:rPr lang="da-DK" sz="1050" b="0" i="0" baseline="0" dirty="0">
              <a:latin typeface="Epilogue" pitchFamily="2" charset="0"/>
            </a:rPr>
            <a:t> Brug cases til at skabe identifikation og vække interesse </a:t>
          </a:r>
          <a:br>
            <a:rPr lang="da-DK" sz="1050" b="0" i="0" baseline="0" dirty="0">
              <a:latin typeface="Epilogue" pitchFamily="2" charset="0"/>
            </a:rPr>
          </a:br>
          <a:endParaRPr lang="en-US" sz="1050" dirty="0">
            <a:latin typeface="Epilogue" pitchFamily="2" charset="0"/>
          </a:endParaRPr>
        </a:p>
      </dgm:t>
    </dgm:pt>
    <dgm:pt modelId="{829020A0-E1CA-4DFC-AB9E-E0C8F9E67AE4}" type="parTrans" cxnId="{0C655937-A771-4601-84E2-B5ED085ED0C8}">
      <dgm:prSet/>
      <dgm:spPr/>
      <dgm:t>
        <a:bodyPr/>
        <a:lstStyle/>
        <a:p>
          <a:endParaRPr lang="da-DK"/>
        </a:p>
      </dgm:t>
    </dgm:pt>
    <dgm:pt modelId="{F9F138ED-04D7-4453-8D77-68628B99BAE5}" type="sibTrans" cxnId="{0C655937-A771-4601-84E2-B5ED085ED0C8}">
      <dgm:prSet/>
      <dgm:spPr/>
      <dgm:t>
        <a:bodyPr/>
        <a:lstStyle/>
        <a:p>
          <a:endParaRPr lang="da-DK"/>
        </a:p>
      </dgm:t>
    </dgm:pt>
    <dgm:pt modelId="{01C14855-C904-44BD-804D-F3DB2A4E4F66}">
      <dgm:prSet custT="1"/>
      <dgm:spPr/>
      <dgm:t>
        <a:bodyPr/>
        <a:lstStyle/>
        <a:p>
          <a:endParaRPr lang="en-US" sz="1050" dirty="0">
            <a:latin typeface="Epilogue" pitchFamily="2" charset="0"/>
          </a:endParaRPr>
        </a:p>
      </dgm:t>
    </dgm:pt>
    <dgm:pt modelId="{E8EADA83-42FE-45BD-BB05-67D0FBE574B0}" type="parTrans" cxnId="{24370ABA-62FB-419B-9594-8FAEB8C7D570}">
      <dgm:prSet/>
      <dgm:spPr/>
      <dgm:t>
        <a:bodyPr/>
        <a:lstStyle/>
        <a:p>
          <a:endParaRPr lang="da-DK"/>
        </a:p>
      </dgm:t>
    </dgm:pt>
    <dgm:pt modelId="{00EA85A7-15B1-4B2E-82C9-C08F7035850A}" type="sibTrans" cxnId="{24370ABA-62FB-419B-9594-8FAEB8C7D570}">
      <dgm:prSet/>
      <dgm:spPr/>
      <dgm:t>
        <a:bodyPr/>
        <a:lstStyle/>
        <a:p>
          <a:endParaRPr lang="da-DK"/>
        </a:p>
      </dgm:t>
    </dgm:pt>
    <dgm:pt modelId="{4C7891EF-F210-44C8-A2F8-46DA89868F55}" type="pres">
      <dgm:prSet presAssocID="{1FF4E403-0820-4FA7-9D00-2F1CB484D95A}" presName="Name0" presStyleCnt="0">
        <dgm:presLayoutVars>
          <dgm:dir/>
          <dgm:resizeHandles val="exact"/>
        </dgm:presLayoutVars>
      </dgm:prSet>
      <dgm:spPr/>
    </dgm:pt>
    <dgm:pt modelId="{51F8A109-5FEA-461B-87CE-97BAC34E24EF}" type="pres">
      <dgm:prSet presAssocID="{0DEADF12-495F-4F96-8F83-306E2C1C8EDF}" presName="node" presStyleLbl="node1" presStyleIdx="0" presStyleCnt="6">
        <dgm:presLayoutVars>
          <dgm:bulletEnabled val="1"/>
        </dgm:presLayoutVars>
      </dgm:prSet>
      <dgm:spPr/>
    </dgm:pt>
    <dgm:pt modelId="{E6F51C06-3508-414F-B0B1-31CC8A74094E}" type="pres">
      <dgm:prSet presAssocID="{9670780A-3A0A-4010-B7F8-52DF9CF8CD40}" presName="sibTrans" presStyleLbl="sibTrans1D1" presStyleIdx="0" presStyleCnt="5"/>
      <dgm:spPr/>
    </dgm:pt>
    <dgm:pt modelId="{9CF96678-29A1-408A-AABF-FF9742B59C36}" type="pres">
      <dgm:prSet presAssocID="{9670780A-3A0A-4010-B7F8-52DF9CF8CD40}" presName="connectorText" presStyleLbl="sibTrans1D1" presStyleIdx="0" presStyleCnt="5"/>
      <dgm:spPr/>
    </dgm:pt>
    <dgm:pt modelId="{7C1D9509-929F-4E9B-A8EF-8BAE27CA2669}" type="pres">
      <dgm:prSet presAssocID="{CB05485F-701A-4328-9879-1DC067EC7F2D}" presName="node" presStyleLbl="node1" presStyleIdx="1" presStyleCnt="6">
        <dgm:presLayoutVars>
          <dgm:bulletEnabled val="1"/>
        </dgm:presLayoutVars>
      </dgm:prSet>
      <dgm:spPr/>
    </dgm:pt>
    <dgm:pt modelId="{B97D2385-BA14-4EEF-B00A-22432BBC06F5}" type="pres">
      <dgm:prSet presAssocID="{14C6D810-7F38-4B1C-ACF4-5FA7719EABAF}" presName="sibTrans" presStyleLbl="sibTrans1D1" presStyleIdx="1" presStyleCnt="5"/>
      <dgm:spPr/>
    </dgm:pt>
    <dgm:pt modelId="{00E1B23D-B1BC-420B-8162-9FEB31E2CDDE}" type="pres">
      <dgm:prSet presAssocID="{14C6D810-7F38-4B1C-ACF4-5FA7719EABAF}" presName="connectorText" presStyleLbl="sibTrans1D1" presStyleIdx="1" presStyleCnt="5"/>
      <dgm:spPr/>
    </dgm:pt>
    <dgm:pt modelId="{EB4F8334-6582-4451-B9C8-1207DA284D5B}" type="pres">
      <dgm:prSet presAssocID="{A48CA386-1439-421A-B78B-F158BF09F7A3}" presName="node" presStyleLbl="node1" presStyleIdx="2" presStyleCnt="6">
        <dgm:presLayoutVars>
          <dgm:bulletEnabled val="1"/>
        </dgm:presLayoutVars>
      </dgm:prSet>
      <dgm:spPr/>
    </dgm:pt>
    <dgm:pt modelId="{C11979D4-309B-4714-818A-BBB9A743B1CD}" type="pres">
      <dgm:prSet presAssocID="{7542C5A0-1486-45CE-8FA4-0C134B9D17BB}" presName="sibTrans" presStyleLbl="sibTrans1D1" presStyleIdx="2" presStyleCnt="5"/>
      <dgm:spPr/>
    </dgm:pt>
    <dgm:pt modelId="{EEACA888-1CDA-48A1-ACF4-94D919C0CDB9}" type="pres">
      <dgm:prSet presAssocID="{7542C5A0-1486-45CE-8FA4-0C134B9D17BB}" presName="connectorText" presStyleLbl="sibTrans1D1" presStyleIdx="2" presStyleCnt="5"/>
      <dgm:spPr/>
    </dgm:pt>
    <dgm:pt modelId="{A0291EE3-3175-4E36-A8D6-5A1FB758CC75}" type="pres">
      <dgm:prSet presAssocID="{5411E415-741D-4CC5-9CA4-7355C1242879}" presName="node" presStyleLbl="node1" presStyleIdx="3" presStyleCnt="6">
        <dgm:presLayoutVars>
          <dgm:bulletEnabled val="1"/>
        </dgm:presLayoutVars>
      </dgm:prSet>
      <dgm:spPr/>
    </dgm:pt>
    <dgm:pt modelId="{A1D8B86F-1BB3-4C10-BFCB-BF668E5EDFBA}" type="pres">
      <dgm:prSet presAssocID="{73A33E31-54BD-4714-AC04-38FA5CE80178}" presName="sibTrans" presStyleLbl="sibTrans1D1" presStyleIdx="3" presStyleCnt="5"/>
      <dgm:spPr/>
    </dgm:pt>
    <dgm:pt modelId="{161BAB51-A171-479C-9E8C-605EFFD0274C}" type="pres">
      <dgm:prSet presAssocID="{73A33E31-54BD-4714-AC04-38FA5CE80178}" presName="connectorText" presStyleLbl="sibTrans1D1" presStyleIdx="3" presStyleCnt="5"/>
      <dgm:spPr/>
    </dgm:pt>
    <dgm:pt modelId="{F9AD42D1-176F-49AD-A569-7B903F672FE0}" type="pres">
      <dgm:prSet presAssocID="{9D690523-1E2B-44D5-847F-DEFBD090C1BA}" presName="node" presStyleLbl="node1" presStyleIdx="4" presStyleCnt="6">
        <dgm:presLayoutVars>
          <dgm:bulletEnabled val="1"/>
        </dgm:presLayoutVars>
      </dgm:prSet>
      <dgm:spPr/>
    </dgm:pt>
    <dgm:pt modelId="{B9290FC3-7D8C-4B1F-B65E-964827AA4F37}" type="pres">
      <dgm:prSet presAssocID="{713293D2-DB22-4900-96C0-F8813B23B274}" presName="sibTrans" presStyleLbl="sibTrans1D1" presStyleIdx="4" presStyleCnt="5"/>
      <dgm:spPr/>
    </dgm:pt>
    <dgm:pt modelId="{B5CDBD8E-8213-4F71-A32C-1E9454C59DE8}" type="pres">
      <dgm:prSet presAssocID="{713293D2-DB22-4900-96C0-F8813B23B274}" presName="connectorText" presStyleLbl="sibTrans1D1" presStyleIdx="4" presStyleCnt="5"/>
      <dgm:spPr/>
    </dgm:pt>
    <dgm:pt modelId="{687FC0D7-0400-46FF-8463-5D84AA76355E}" type="pres">
      <dgm:prSet presAssocID="{C8223B50-29E9-49DA-91CF-8D734DA2ABE6}" presName="node" presStyleLbl="node1" presStyleIdx="5" presStyleCnt="6">
        <dgm:presLayoutVars>
          <dgm:bulletEnabled val="1"/>
        </dgm:presLayoutVars>
      </dgm:prSet>
      <dgm:spPr/>
    </dgm:pt>
  </dgm:ptLst>
  <dgm:cxnLst>
    <dgm:cxn modelId="{EF0E9001-3F65-465E-B05D-2567F42AEEC8}" type="presOf" srcId="{01C14855-C904-44BD-804D-F3DB2A4E4F66}" destId="{687FC0D7-0400-46FF-8463-5D84AA76355E}" srcOrd="0" destOrd="2" presId="urn:microsoft.com/office/officeart/2016/7/layout/RepeatingBendingProcessNew"/>
    <dgm:cxn modelId="{EE90AA02-95B1-449F-9622-7B1ED015047A}" type="presOf" srcId="{2CFBAECA-1045-44AC-A559-4BFB14F5992A}" destId="{687FC0D7-0400-46FF-8463-5D84AA76355E}" srcOrd="0" destOrd="3" presId="urn:microsoft.com/office/officeart/2016/7/layout/RepeatingBendingProcessNew"/>
    <dgm:cxn modelId="{6288D506-1A4D-4560-B2C4-65B38FA324AF}" type="presOf" srcId="{9D690523-1E2B-44D5-847F-DEFBD090C1BA}" destId="{F9AD42D1-176F-49AD-A569-7B903F672FE0}" srcOrd="0" destOrd="0" presId="urn:microsoft.com/office/officeart/2016/7/layout/RepeatingBendingProcessNew"/>
    <dgm:cxn modelId="{FC54590B-5A34-4DB5-85AC-E6159664EB1D}" srcId="{C8223B50-29E9-49DA-91CF-8D734DA2ABE6}" destId="{BAC8DF47-6782-4FBA-BE18-99CC67BBE998}" srcOrd="0" destOrd="0" parTransId="{072ED028-8AAA-4073-95BE-D40DBD510E51}" sibTransId="{F446E07A-7FCD-4081-B2E0-F2E86EB706BE}"/>
    <dgm:cxn modelId="{7E80DF1B-F82E-4666-B469-B66AA90D3982}" srcId="{1FF4E403-0820-4FA7-9D00-2F1CB484D95A}" destId="{5411E415-741D-4CC5-9CA4-7355C1242879}" srcOrd="3" destOrd="0" parTransId="{1FCC05D6-C24E-4E22-A63B-88204039CDCB}" sibTransId="{73A33E31-54BD-4714-AC04-38FA5CE80178}"/>
    <dgm:cxn modelId="{3005492F-0516-44DA-A7D4-4A13D7F7ED01}" srcId="{1FF4E403-0820-4FA7-9D00-2F1CB484D95A}" destId="{0DEADF12-495F-4F96-8F83-306E2C1C8EDF}" srcOrd="0" destOrd="0" parTransId="{D042677C-19D8-479F-97DB-C07F695AF88B}" sibTransId="{9670780A-3A0A-4010-B7F8-52DF9CF8CD40}"/>
    <dgm:cxn modelId="{0C655937-A771-4601-84E2-B5ED085ED0C8}" srcId="{C8223B50-29E9-49DA-91CF-8D734DA2ABE6}" destId="{2CFBAECA-1045-44AC-A559-4BFB14F5992A}" srcOrd="2" destOrd="0" parTransId="{829020A0-E1CA-4DFC-AB9E-E0C8F9E67AE4}" sibTransId="{F9F138ED-04D7-4453-8D77-68628B99BAE5}"/>
    <dgm:cxn modelId="{49355C5C-4F6C-44CA-A391-C922CF3E341F}" type="presOf" srcId="{0DEADF12-495F-4F96-8F83-306E2C1C8EDF}" destId="{51F8A109-5FEA-461B-87CE-97BAC34E24EF}" srcOrd="0" destOrd="0" presId="urn:microsoft.com/office/officeart/2016/7/layout/RepeatingBendingProcessNew"/>
    <dgm:cxn modelId="{305D735E-C5F3-4500-B892-1468249BF6BC}" type="presOf" srcId="{1FF4E403-0820-4FA7-9D00-2F1CB484D95A}" destId="{4C7891EF-F210-44C8-A2F8-46DA89868F55}" srcOrd="0" destOrd="0" presId="urn:microsoft.com/office/officeart/2016/7/layout/RepeatingBendingProcessNew"/>
    <dgm:cxn modelId="{DEB35D41-5462-4242-9BDB-21B24889AB2D}" type="presOf" srcId="{713293D2-DB22-4900-96C0-F8813B23B274}" destId="{B9290FC3-7D8C-4B1F-B65E-964827AA4F37}" srcOrd="0" destOrd="0" presId="urn:microsoft.com/office/officeart/2016/7/layout/RepeatingBendingProcessNew"/>
    <dgm:cxn modelId="{DDAAE169-7DAB-4679-976C-9195C4E90FA9}" type="presOf" srcId="{7542C5A0-1486-45CE-8FA4-0C134B9D17BB}" destId="{C11979D4-309B-4714-818A-BBB9A743B1CD}" srcOrd="0" destOrd="0" presId="urn:microsoft.com/office/officeart/2016/7/layout/RepeatingBendingProcessNew"/>
    <dgm:cxn modelId="{CD0F326E-4AD4-4D01-82AD-15D0BAFFF908}" srcId="{1FF4E403-0820-4FA7-9D00-2F1CB484D95A}" destId="{A48CA386-1439-421A-B78B-F158BF09F7A3}" srcOrd="2" destOrd="0" parTransId="{5F799A98-6B26-44A3-9829-8782FD416D2D}" sibTransId="{7542C5A0-1486-45CE-8FA4-0C134B9D17BB}"/>
    <dgm:cxn modelId="{22950B70-B9E8-4F02-A08C-FA78C1DF667A}" type="presOf" srcId="{14C6D810-7F38-4B1C-ACF4-5FA7719EABAF}" destId="{00E1B23D-B1BC-420B-8162-9FEB31E2CDDE}" srcOrd="1" destOrd="0" presId="urn:microsoft.com/office/officeart/2016/7/layout/RepeatingBendingProcessNew"/>
    <dgm:cxn modelId="{F5CBE270-40D3-464C-8E22-7536BD6825BD}" srcId="{C8223B50-29E9-49DA-91CF-8D734DA2ABE6}" destId="{049D9E3B-DAEC-4322-8904-DE721ECA3AC0}" srcOrd="3" destOrd="0" parTransId="{38CB239E-8026-4C73-8BC6-A0F1DEEAB343}" sibTransId="{E8689727-BF62-4EA0-A707-28A29723F146}"/>
    <dgm:cxn modelId="{60232373-1E2E-454B-B0E3-856740A9AC5E}" type="presOf" srcId="{14C6D810-7F38-4B1C-ACF4-5FA7719EABAF}" destId="{B97D2385-BA14-4EEF-B00A-22432BBC06F5}" srcOrd="0" destOrd="0" presId="urn:microsoft.com/office/officeart/2016/7/layout/RepeatingBendingProcessNew"/>
    <dgm:cxn modelId="{464F9559-E57C-462A-9D45-E61847B2E9AF}" type="presOf" srcId="{7542C5A0-1486-45CE-8FA4-0C134B9D17BB}" destId="{EEACA888-1CDA-48A1-ACF4-94D919C0CDB9}" srcOrd="1" destOrd="0" presId="urn:microsoft.com/office/officeart/2016/7/layout/RepeatingBendingProcessNew"/>
    <dgm:cxn modelId="{D09ABD7C-069F-438B-A858-0B1BC4E0D4A1}" type="presOf" srcId="{9670780A-3A0A-4010-B7F8-52DF9CF8CD40}" destId="{9CF96678-29A1-408A-AABF-FF9742B59C36}" srcOrd="1" destOrd="0" presId="urn:microsoft.com/office/officeart/2016/7/layout/RepeatingBendingProcessNew"/>
    <dgm:cxn modelId="{560D667D-9A67-41BF-A4DE-E2DF6B286113}" srcId="{1FF4E403-0820-4FA7-9D00-2F1CB484D95A}" destId="{CB05485F-701A-4328-9879-1DC067EC7F2D}" srcOrd="1" destOrd="0" parTransId="{BC9FEB15-BE24-4567-B068-B6ECF66E7295}" sibTransId="{14C6D810-7F38-4B1C-ACF4-5FA7719EABAF}"/>
    <dgm:cxn modelId="{AFFB8E7D-8DDF-4851-9BE6-4592B63A6965}" type="presOf" srcId="{A48CA386-1439-421A-B78B-F158BF09F7A3}" destId="{EB4F8334-6582-4451-B9C8-1207DA284D5B}" srcOrd="0" destOrd="0" presId="urn:microsoft.com/office/officeart/2016/7/layout/RepeatingBendingProcessNew"/>
    <dgm:cxn modelId="{8CCAF692-221E-446A-9CAC-0FB1F781886C}" srcId="{1FF4E403-0820-4FA7-9D00-2F1CB484D95A}" destId="{9D690523-1E2B-44D5-847F-DEFBD090C1BA}" srcOrd="4" destOrd="0" parTransId="{BDDDD9B2-155C-47A7-A7FC-FCDB2FA6CD50}" sibTransId="{713293D2-DB22-4900-96C0-F8813B23B274}"/>
    <dgm:cxn modelId="{AD8B7796-B7D4-4D91-8830-00E2E22596DE}" type="presOf" srcId="{73A33E31-54BD-4714-AC04-38FA5CE80178}" destId="{161BAB51-A171-479C-9E8C-605EFFD0274C}" srcOrd="1" destOrd="0" presId="urn:microsoft.com/office/officeart/2016/7/layout/RepeatingBendingProcessNew"/>
    <dgm:cxn modelId="{67DF1FAD-7086-468D-A4E5-E5C2A4E10FDC}" type="presOf" srcId="{CB05485F-701A-4328-9879-1DC067EC7F2D}" destId="{7C1D9509-929F-4E9B-A8EF-8BAE27CA2669}" srcOrd="0" destOrd="0" presId="urn:microsoft.com/office/officeart/2016/7/layout/RepeatingBendingProcessNew"/>
    <dgm:cxn modelId="{3DE530B4-310E-48F8-A1CB-14F0021E73C4}" type="presOf" srcId="{049D9E3B-DAEC-4322-8904-DE721ECA3AC0}" destId="{687FC0D7-0400-46FF-8463-5D84AA76355E}" srcOrd="0" destOrd="4" presId="urn:microsoft.com/office/officeart/2016/7/layout/RepeatingBendingProcessNew"/>
    <dgm:cxn modelId="{C92C1DB8-56E5-4ED9-9871-C9986BBEDA61}" type="presOf" srcId="{5411E415-741D-4CC5-9CA4-7355C1242879}" destId="{A0291EE3-3175-4E36-A8D6-5A1FB758CC75}" srcOrd="0" destOrd="0" presId="urn:microsoft.com/office/officeart/2016/7/layout/RepeatingBendingProcessNew"/>
    <dgm:cxn modelId="{24370ABA-62FB-419B-9594-8FAEB8C7D570}" srcId="{C8223B50-29E9-49DA-91CF-8D734DA2ABE6}" destId="{01C14855-C904-44BD-804D-F3DB2A4E4F66}" srcOrd="1" destOrd="0" parTransId="{E8EADA83-42FE-45BD-BB05-67D0FBE574B0}" sibTransId="{00EA85A7-15B1-4B2E-82C9-C08F7035850A}"/>
    <dgm:cxn modelId="{155852BD-E02A-4703-8877-9112F2E62FF1}" srcId="{CB05485F-701A-4328-9879-1DC067EC7F2D}" destId="{45284FC2-2E10-4BEC-A95F-4752F55867BE}" srcOrd="0" destOrd="0" parTransId="{AFBA0C0B-9FDF-4CE3-A584-4070BE58717B}" sibTransId="{A9B4DF77-6058-4F5D-978F-DB8624C21829}"/>
    <dgm:cxn modelId="{3E8BCAC5-DDCE-491A-AF59-B6F583BC091C}" srcId="{1FF4E403-0820-4FA7-9D00-2F1CB484D95A}" destId="{C8223B50-29E9-49DA-91CF-8D734DA2ABE6}" srcOrd="5" destOrd="0" parTransId="{DECDA6CC-51F4-4D39-87CC-A85B6D0BA062}" sibTransId="{60D14E67-EF35-4F50-BC78-6FC5FDE4E0DE}"/>
    <dgm:cxn modelId="{5901F8D5-035C-41CD-B9B7-5ABE60E953F0}" type="presOf" srcId="{45284FC2-2E10-4BEC-A95F-4752F55867BE}" destId="{7C1D9509-929F-4E9B-A8EF-8BAE27CA2669}" srcOrd="0" destOrd="1" presId="urn:microsoft.com/office/officeart/2016/7/layout/RepeatingBendingProcessNew"/>
    <dgm:cxn modelId="{01FC1BD7-B66A-4ECB-B828-944643EFF710}" type="presOf" srcId="{73A33E31-54BD-4714-AC04-38FA5CE80178}" destId="{A1D8B86F-1BB3-4C10-BFCB-BF668E5EDFBA}" srcOrd="0" destOrd="0" presId="urn:microsoft.com/office/officeart/2016/7/layout/RepeatingBendingProcessNew"/>
    <dgm:cxn modelId="{A73F21D9-FFD6-4543-963A-8B7F4712AAA3}" type="presOf" srcId="{C8223B50-29E9-49DA-91CF-8D734DA2ABE6}" destId="{687FC0D7-0400-46FF-8463-5D84AA76355E}" srcOrd="0" destOrd="0" presId="urn:microsoft.com/office/officeart/2016/7/layout/RepeatingBendingProcessNew"/>
    <dgm:cxn modelId="{271AEAE7-296F-407A-B0DD-E83507C43536}" type="presOf" srcId="{713293D2-DB22-4900-96C0-F8813B23B274}" destId="{B5CDBD8E-8213-4F71-A32C-1E9454C59DE8}" srcOrd="1" destOrd="0" presId="urn:microsoft.com/office/officeart/2016/7/layout/RepeatingBendingProcessNew"/>
    <dgm:cxn modelId="{3AAE40F1-B235-4CCD-994E-42366900877B}" type="presOf" srcId="{9670780A-3A0A-4010-B7F8-52DF9CF8CD40}" destId="{E6F51C06-3508-414F-B0B1-31CC8A74094E}" srcOrd="0" destOrd="0" presId="urn:microsoft.com/office/officeart/2016/7/layout/RepeatingBendingProcessNew"/>
    <dgm:cxn modelId="{AF4822FF-9A47-4C9E-BF69-5F1E052B8087}" type="presOf" srcId="{BAC8DF47-6782-4FBA-BE18-99CC67BBE998}" destId="{687FC0D7-0400-46FF-8463-5D84AA76355E}" srcOrd="0" destOrd="1" presId="urn:microsoft.com/office/officeart/2016/7/layout/RepeatingBendingProcessNew"/>
    <dgm:cxn modelId="{20AD2F58-24D6-484D-9E94-53EC5569B6A1}" type="presParOf" srcId="{4C7891EF-F210-44C8-A2F8-46DA89868F55}" destId="{51F8A109-5FEA-461B-87CE-97BAC34E24EF}" srcOrd="0" destOrd="0" presId="urn:microsoft.com/office/officeart/2016/7/layout/RepeatingBendingProcessNew"/>
    <dgm:cxn modelId="{F9C777AD-81AA-4E5C-AFEE-67ACB2910587}" type="presParOf" srcId="{4C7891EF-F210-44C8-A2F8-46DA89868F55}" destId="{E6F51C06-3508-414F-B0B1-31CC8A74094E}" srcOrd="1" destOrd="0" presId="urn:microsoft.com/office/officeart/2016/7/layout/RepeatingBendingProcessNew"/>
    <dgm:cxn modelId="{1E828350-E66A-4F33-A17B-8C3886CF5AFE}" type="presParOf" srcId="{E6F51C06-3508-414F-B0B1-31CC8A74094E}" destId="{9CF96678-29A1-408A-AABF-FF9742B59C36}" srcOrd="0" destOrd="0" presId="urn:microsoft.com/office/officeart/2016/7/layout/RepeatingBendingProcessNew"/>
    <dgm:cxn modelId="{CE3093E2-8022-4801-9196-68F8A3800FC8}" type="presParOf" srcId="{4C7891EF-F210-44C8-A2F8-46DA89868F55}" destId="{7C1D9509-929F-4E9B-A8EF-8BAE27CA2669}" srcOrd="2" destOrd="0" presId="urn:microsoft.com/office/officeart/2016/7/layout/RepeatingBendingProcessNew"/>
    <dgm:cxn modelId="{429BA61A-9FE6-46B5-AF17-1149DE2D70CD}" type="presParOf" srcId="{4C7891EF-F210-44C8-A2F8-46DA89868F55}" destId="{B97D2385-BA14-4EEF-B00A-22432BBC06F5}" srcOrd="3" destOrd="0" presId="urn:microsoft.com/office/officeart/2016/7/layout/RepeatingBendingProcessNew"/>
    <dgm:cxn modelId="{DD129246-1B45-473C-83DD-9CA8FEC2BACF}" type="presParOf" srcId="{B97D2385-BA14-4EEF-B00A-22432BBC06F5}" destId="{00E1B23D-B1BC-420B-8162-9FEB31E2CDDE}" srcOrd="0" destOrd="0" presId="urn:microsoft.com/office/officeart/2016/7/layout/RepeatingBendingProcessNew"/>
    <dgm:cxn modelId="{3DC8CD84-D180-4AA0-9D7E-4C42A6EE6CCF}" type="presParOf" srcId="{4C7891EF-F210-44C8-A2F8-46DA89868F55}" destId="{EB4F8334-6582-4451-B9C8-1207DA284D5B}" srcOrd="4" destOrd="0" presId="urn:microsoft.com/office/officeart/2016/7/layout/RepeatingBendingProcessNew"/>
    <dgm:cxn modelId="{A94C3D2D-DD4E-4095-A114-B54E0FE83F22}" type="presParOf" srcId="{4C7891EF-F210-44C8-A2F8-46DA89868F55}" destId="{C11979D4-309B-4714-818A-BBB9A743B1CD}" srcOrd="5" destOrd="0" presId="urn:microsoft.com/office/officeart/2016/7/layout/RepeatingBendingProcessNew"/>
    <dgm:cxn modelId="{61E786E7-3F57-4BD5-9637-1C845E8021CE}" type="presParOf" srcId="{C11979D4-309B-4714-818A-BBB9A743B1CD}" destId="{EEACA888-1CDA-48A1-ACF4-94D919C0CDB9}" srcOrd="0" destOrd="0" presId="urn:microsoft.com/office/officeart/2016/7/layout/RepeatingBendingProcessNew"/>
    <dgm:cxn modelId="{94B359D9-BC56-4F06-9367-1A5EE454DF07}" type="presParOf" srcId="{4C7891EF-F210-44C8-A2F8-46DA89868F55}" destId="{A0291EE3-3175-4E36-A8D6-5A1FB758CC75}" srcOrd="6" destOrd="0" presId="urn:microsoft.com/office/officeart/2016/7/layout/RepeatingBendingProcessNew"/>
    <dgm:cxn modelId="{AE2E6B18-0230-4970-BF7C-8E8B7536EAC8}" type="presParOf" srcId="{4C7891EF-F210-44C8-A2F8-46DA89868F55}" destId="{A1D8B86F-1BB3-4C10-BFCB-BF668E5EDFBA}" srcOrd="7" destOrd="0" presId="urn:microsoft.com/office/officeart/2016/7/layout/RepeatingBendingProcessNew"/>
    <dgm:cxn modelId="{E0847DA7-4384-434F-86B9-5A91628706EA}" type="presParOf" srcId="{A1D8B86F-1BB3-4C10-BFCB-BF668E5EDFBA}" destId="{161BAB51-A171-479C-9E8C-605EFFD0274C}" srcOrd="0" destOrd="0" presId="urn:microsoft.com/office/officeart/2016/7/layout/RepeatingBendingProcessNew"/>
    <dgm:cxn modelId="{63825237-0D88-41E6-B543-1E8E3467ADCD}" type="presParOf" srcId="{4C7891EF-F210-44C8-A2F8-46DA89868F55}" destId="{F9AD42D1-176F-49AD-A569-7B903F672FE0}" srcOrd="8" destOrd="0" presId="urn:microsoft.com/office/officeart/2016/7/layout/RepeatingBendingProcessNew"/>
    <dgm:cxn modelId="{AFF991B0-9351-4EBE-BEFE-110ED1A143B5}" type="presParOf" srcId="{4C7891EF-F210-44C8-A2F8-46DA89868F55}" destId="{B9290FC3-7D8C-4B1F-B65E-964827AA4F37}" srcOrd="9" destOrd="0" presId="urn:microsoft.com/office/officeart/2016/7/layout/RepeatingBendingProcessNew"/>
    <dgm:cxn modelId="{FCB39102-48C8-459B-91FE-3D4A13B9B519}" type="presParOf" srcId="{B9290FC3-7D8C-4B1F-B65E-964827AA4F37}" destId="{B5CDBD8E-8213-4F71-A32C-1E9454C59DE8}" srcOrd="0" destOrd="0" presId="urn:microsoft.com/office/officeart/2016/7/layout/RepeatingBendingProcessNew"/>
    <dgm:cxn modelId="{55056643-EEE1-4DFC-A5DC-371F792E43C1}" type="presParOf" srcId="{4C7891EF-F210-44C8-A2F8-46DA89868F55}" destId="{687FC0D7-0400-46FF-8463-5D84AA76355E}"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51C06-3508-414F-B0B1-31CC8A74094E}">
      <dsp:nvSpPr>
        <dsp:cNvPr id="0" name=""/>
        <dsp:cNvSpPr/>
      </dsp:nvSpPr>
      <dsp:spPr>
        <a:xfrm>
          <a:off x="3711903" y="796569"/>
          <a:ext cx="614450" cy="91440"/>
        </a:xfrm>
        <a:custGeom>
          <a:avLst/>
          <a:gdLst/>
          <a:ahLst/>
          <a:cxnLst/>
          <a:rect l="0" t="0" r="0" b="0"/>
          <a:pathLst>
            <a:path>
              <a:moveTo>
                <a:pt x="0" y="45720"/>
              </a:moveTo>
              <a:lnTo>
                <a:pt x="61445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3002" y="839064"/>
        <a:ext cx="32252" cy="6450"/>
      </dsp:txXfrm>
    </dsp:sp>
    <dsp:sp modelId="{51F8A109-5FEA-461B-87CE-97BAC34E24EF}">
      <dsp:nvSpPr>
        <dsp:cNvPr id="0" name=""/>
        <dsp:cNvSpPr/>
      </dsp:nvSpPr>
      <dsp:spPr>
        <a:xfrm>
          <a:off x="909135" y="919"/>
          <a:ext cx="2804567" cy="16827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426" tIns="144253" rIns="137426" bIns="144253" numCol="1" spcCol="1270" anchor="ctr" anchorCtr="0">
          <a:noAutofit/>
        </a:bodyPr>
        <a:lstStyle/>
        <a:p>
          <a:pPr marL="0" lvl="0" indent="0" algn="ctr" defTabSz="711200">
            <a:lnSpc>
              <a:spcPct val="90000"/>
            </a:lnSpc>
            <a:spcBef>
              <a:spcPct val="0"/>
            </a:spcBef>
            <a:spcAft>
              <a:spcPct val="35000"/>
            </a:spcAft>
            <a:buNone/>
          </a:pPr>
          <a:r>
            <a:rPr lang="da-DK" sz="1600" b="1" i="0" kern="1200" baseline="0" dirty="0">
              <a:latin typeface="Epilogue" pitchFamily="2" charset="0"/>
            </a:rPr>
            <a:t>🎯 Formål:</a:t>
          </a:r>
        </a:p>
        <a:p>
          <a:pPr marL="0" lvl="0" indent="0" algn="ctr" defTabSz="711200">
            <a:lnSpc>
              <a:spcPct val="90000"/>
            </a:lnSpc>
            <a:spcBef>
              <a:spcPct val="0"/>
            </a:spcBef>
            <a:spcAft>
              <a:spcPct val="35000"/>
            </a:spcAft>
            <a:buNone/>
          </a:pPr>
          <a:br>
            <a:rPr lang="da-DK" sz="1400" b="0" i="0" kern="1200" baseline="0" dirty="0">
              <a:latin typeface="Epilogue" pitchFamily="2" charset="0"/>
            </a:rPr>
          </a:br>
          <a:r>
            <a:rPr lang="da-DK" sz="1400" b="0" i="0" kern="1200" baseline="0" dirty="0">
              <a:latin typeface="Epilogue" pitchFamily="2" charset="0"/>
            </a:rPr>
            <a:t>At få folk til at tænke </a:t>
          </a:r>
          <a:r>
            <a:rPr lang="da-DK" sz="1400" b="0" i="1" kern="1200" baseline="0" dirty="0">
              <a:latin typeface="Epilogue" pitchFamily="2" charset="0"/>
            </a:rPr>
            <a:t>“Det vil jeg gerne med til!”</a:t>
          </a:r>
          <a:br>
            <a:rPr lang="da-DK" sz="1800" b="0" i="0" kern="1200" baseline="0" dirty="0">
              <a:latin typeface="Epilogue" pitchFamily="2" charset="0"/>
            </a:rPr>
          </a:br>
          <a:endParaRPr lang="en-US" sz="1800" kern="1200" dirty="0">
            <a:latin typeface="Epilogue" pitchFamily="2" charset="0"/>
          </a:endParaRPr>
        </a:p>
      </dsp:txBody>
      <dsp:txXfrm>
        <a:off x="909135" y="919"/>
        <a:ext cx="2804567" cy="1682740"/>
      </dsp:txXfrm>
    </dsp:sp>
    <dsp:sp modelId="{B97D2385-BA14-4EEF-B00A-22432BBC06F5}">
      <dsp:nvSpPr>
        <dsp:cNvPr id="0" name=""/>
        <dsp:cNvSpPr/>
      </dsp:nvSpPr>
      <dsp:spPr>
        <a:xfrm>
          <a:off x="7161521" y="796569"/>
          <a:ext cx="614450" cy="91440"/>
        </a:xfrm>
        <a:custGeom>
          <a:avLst/>
          <a:gdLst/>
          <a:ahLst/>
          <a:cxnLst/>
          <a:rect l="0" t="0" r="0" b="0"/>
          <a:pathLst>
            <a:path>
              <a:moveTo>
                <a:pt x="0" y="45720"/>
              </a:moveTo>
              <a:lnTo>
                <a:pt x="61445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2620" y="839064"/>
        <a:ext cx="32252" cy="6450"/>
      </dsp:txXfrm>
    </dsp:sp>
    <dsp:sp modelId="{7C1D9509-929F-4E9B-A8EF-8BAE27CA2669}">
      <dsp:nvSpPr>
        <dsp:cNvPr id="0" name=""/>
        <dsp:cNvSpPr/>
      </dsp:nvSpPr>
      <dsp:spPr>
        <a:xfrm>
          <a:off x="4358754" y="919"/>
          <a:ext cx="2804567" cy="16827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426" tIns="144253" rIns="137426" bIns="144253" numCol="1" spcCol="1270" anchor="t" anchorCtr="0">
          <a:noAutofit/>
        </a:bodyPr>
        <a:lstStyle/>
        <a:p>
          <a:pPr marL="0" lvl="0" indent="0" algn="l" defTabSz="622300">
            <a:lnSpc>
              <a:spcPct val="90000"/>
            </a:lnSpc>
            <a:spcBef>
              <a:spcPct val="0"/>
            </a:spcBef>
            <a:spcAft>
              <a:spcPct val="35000"/>
            </a:spcAft>
            <a:buNone/>
          </a:pPr>
          <a:endParaRPr lang="da-DK" sz="1400" b="1" i="0" kern="1200" baseline="0" dirty="0">
            <a:latin typeface="Epilogue" pitchFamily="2" charset="0"/>
          </a:endParaRPr>
        </a:p>
        <a:p>
          <a:pPr marL="0" lvl="0" indent="0" algn="l" defTabSz="622300">
            <a:lnSpc>
              <a:spcPct val="90000"/>
            </a:lnSpc>
            <a:spcBef>
              <a:spcPct val="0"/>
            </a:spcBef>
            <a:spcAft>
              <a:spcPct val="35000"/>
            </a:spcAft>
            <a:buNone/>
          </a:pPr>
          <a:r>
            <a:rPr lang="da-DK" sz="1400" b="1" i="0" kern="1200" baseline="0" dirty="0">
              <a:latin typeface="Epilogue" pitchFamily="2" charset="0"/>
            </a:rPr>
            <a:t>Fang opmærksomheden i overskriften</a:t>
          </a:r>
        </a:p>
        <a:p>
          <a:pPr marL="0" lvl="0" indent="0" algn="l" defTabSz="622300">
            <a:lnSpc>
              <a:spcPct val="90000"/>
            </a:lnSpc>
            <a:spcBef>
              <a:spcPct val="0"/>
            </a:spcBef>
            <a:spcAft>
              <a:spcPct val="35000"/>
            </a:spcAft>
            <a:buNone/>
          </a:pPr>
          <a:endParaRPr lang="da-DK" sz="1400" b="1" i="0" kern="1200" baseline="0" dirty="0">
            <a:latin typeface="Epilogue" pitchFamily="2" charset="0"/>
          </a:endParaRPr>
        </a:p>
        <a:p>
          <a:pPr marL="57150" lvl="1" indent="-57150" algn="l" defTabSz="444500">
            <a:lnSpc>
              <a:spcPct val="90000"/>
            </a:lnSpc>
            <a:spcBef>
              <a:spcPct val="0"/>
            </a:spcBef>
            <a:spcAft>
              <a:spcPct val="15000"/>
            </a:spcAft>
            <a:buChar char="•"/>
          </a:pPr>
          <a:r>
            <a:rPr lang="da-DK" sz="1000" b="0" i="0" kern="1200" baseline="0" dirty="0">
              <a:latin typeface="Epilogue" pitchFamily="2" charset="0"/>
            </a:rPr>
            <a:t> Stil et spørgsmål eller skab en stemning</a:t>
          </a:r>
          <a:endParaRPr lang="en-US" sz="1000" kern="1200" dirty="0">
            <a:latin typeface="Epilogue" pitchFamily="2" charset="0"/>
          </a:endParaRPr>
        </a:p>
      </dsp:txBody>
      <dsp:txXfrm>
        <a:off x="4358754" y="919"/>
        <a:ext cx="2804567" cy="1682740"/>
      </dsp:txXfrm>
    </dsp:sp>
    <dsp:sp modelId="{C11979D4-309B-4714-818A-BBB9A743B1CD}">
      <dsp:nvSpPr>
        <dsp:cNvPr id="0" name=""/>
        <dsp:cNvSpPr/>
      </dsp:nvSpPr>
      <dsp:spPr>
        <a:xfrm>
          <a:off x="2311419" y="1681860"/>
          <a:ext cx="6899236" cy="614450"/>
        </a:xfrm>
        <a:custGeom>
          <a:avLst/>
          <a:gdLst/>
          <a:ahLst/>
          <a:cxnLst/>
          <a:rect l="0" t="0" r="0" b="0"/>
          <a:pathLst>
            <a:path>
              <a:moveTo>
                <a:pt x="6899236" y="0"/>
              </a:moveTo>
              <a:lnTo>
                <a:pt x="6899236" y="324325"/>
              </a:lnTo>
              <a:lnTo>
                <a:pt x="0" y="324325"/>
              </a:lnTo>
              <a:lnTo>
                <a:pt x="0" y="61445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7804" y="1985860"/>
        <a:ext cx="346466" cy="6450"/>
      </dsp:txXfrm>
    </dsp:sp>
    <dsp:sp modelId="{EB4F8334-6582-4451-B9C8-1207DA284D5B}">
      <dsp:nvSpPr>
        <dsp:cNvPr id="0" name=""/>
        <dsp:cNvSpPr/>
      </dsp:nvSpPr>
      <dsp:spPr>
        <a:xfrm>
          <a:off x="7808372" y="919"/>
          <a:ext cx="2804567" cy="16827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426" tIns="144253" rIns="137426" bIns="144253" numCol="1" spcCol="1270" anchor="ctr" anchorCtr="0">
          <a:noAutofit/>
        </a:bodyPr>
        <a:lstStyle/>
        <a:p>
          <a:pPr marL="0" lvl="0" indent="0" algn="ctr" defTabSz="622300">
            <a:lnSpc>
              <a:spcPct val="90000"/>
            </a:lnSpc>
            <a:spcBef>
              <a:spcPct val="0"/>
            </a:spcBef>
            <a:spcAft>
              <a:spcPct val="35000"/>
            </a:spcAft>
            <a:buNone/>
          </a:pPr>
          <a:r>
            <a:rPr lang="da-DK" sz="1400" b="1" i="0" kern="1200" baseline="0" dirty="0">
              <a:latin typeface="Epilogue" pitchFamily="2" charset="0"/>
            </a:rPr>
            <a:t>Fortæl kort, hvad arrangementet handler om</a:t>
          </a:r>
        </a:p>
        <a:p>
          <a:pPr marL="0" lvl="0" indent="0" algn="ctr" defTabSz="622300">
            <a:lnSpc>
              <a:spcPct val="90000"/>
            </a:lnSpc>
            <a:spcBef>
              <a:spcPct val="0"/>
            </a:spcBef>
            <a:spcAft>
              <a:spcPct val="35000"/>
            </a:spcAft>
            <a:buNone/>
          </a:pPr>
          <a:endParaRPr lang="en-US" sz="1400" kern="1200" dirty="0">
            <a:latin typeface="Epilogue" pitchFamily="2" charset="0"/>
          </a:endParaRPr>
        </a:p>
      </dsp:txBody>
      <dsp:txXfrm>
        <a:off x="7808372" y="919"/>
        <a:ext cx="2804567" cy="1682740"/>
      </dsp:txXfrm>
    </dsp:sp>
    <dsp:sp modelId="{A1D8B86F-1BB3-4C10-BFCB-BF668E5EDFBA}">
      <dsp:nvSpPr>
        <dsp:cNvPr id="0" name=""/>
        <dsp:cNvSpPr/>
      </dsp:nvSpPr>
      <dsp:spPr>
        <a:xfrm>
          <a:off x="3711903" y="3124361"/>
          <a:ext cx="614450" cy="91440"/>
        </a:xfrm>
        <a:custGeom>
          <a:avLst/>
          <a:gdLst/>
          <a:ahLst/>
          <a:cxnLst/>
          <a:rect l="0" t="0" r="0" b="0"/>
          <a:pathLst>
            <a:path>
              <a:moveTo>
                <a:pt x="0" y="45720"/>
              </a:moveTo>
              <a:lnTo>
                <a:pt x="61445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3002" y="3166855"/>
        <a:ext cx="32252" cy="6450"/>
      </dsp:txXfrm>
    </dsp:sp>
    <dsp:sp modelId="{A0291EE3-3175-4E36-A8D6-5A1FB758CC75}">
      <dsp:nvSpPr>
        <dsp:cNvPr id="0" name=""/>
        <dsp:cNvSpPr/>
      </dsp:nvSpPr>
      <dsp:spPr>
        <a:xfrm>
          <a:off x="909135" y="2328710"/>
          <a:ext cx="2804567" cy="16827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426" tIns="144253" rIns="137426" bIns="144253" numCol="1" spcCol="1270" anchor="ctr" anchorCtr="0">
          <a:noAutofit/>
        </a:bodyPr>
        <a:lstStyle/>
        <a:p>
          <a:pPr marL="0" lvl="0" indent="0" algn="ctr" defTabSz="622300">
            <a:lnSpc>
              <a:spcPct val="90000"/>
            </a:lnSpc>
            <a:spcBef>
              <a:spcPct val="0"/>
            </a:spcBef>
            <a:spcAft>
              <a:spcPct val="35000"/>
            </a:spcAft>
            <a:buNone/>
          </a:pPr>
          <a:endParaRPr lang="da-DK" sz="1400" b="1" i="0" kern="1200" baseline="0" dirty="0">
            <a:latin typeface="Epilogue" pitchFamily="2" charset="0"/>
          </a:endParaRPr>
        </a:p>
        <a:p>
          <a:pPr marL="0" lvl="0" indent="0" algn="ctr" defTabSz="622300">
            <a:lnSpc>
              <a:spcPct val="90000"/>
            </a:lnSpc>
            <a:spcBef>
              <a:spcPct val="0"/>
            </a:spcBef>
            <a:spcAft>
              <a:spcPct val="35000"/>
            </a:spcAft>
            <a:buNone/>
          </a:pPr>
          <a:r>
            <a:rPr lang="da-DK" sz="1400" b="1" i="0" kern="1200" baseline="0" dirty="0">
              <a:latin typeface="Epilogue" pitchFamily="2" charset="0"/>
            </a:rPr>
            <a:t>Praktisk info </a:t>
          </a:r>
        </a:p>
        <a:p>
          <a:pPr marL="0" lvl="0" indent="0" algn="ctr" defTabSz="622300">
            <a:lnSpc>
              <a:spcPct val="90000"/>
            </a:lnSpc>
            <a:spcBef>
              <a:spcPct val="0"/>
            </a:spcBef>
            <a:spcAft>
              <a:spcPct val="35000"/>
            </a:spcAft>
            <a:buNone/>
          </a:pPr>
          <a:endParaRPr lang="en-US" sz="1400" kern="1200" dirty="0">
            <a:latin typeface="Epilogue" pitchFamily="2" charset="0"/>
          </a:endParaRPr>
        </a:p>
      </dsp:txBody>
      <dsp:txXfrm>
        <a:off x="909135" y="2328710"/>
        <a:ext cx="2804567" cy="1682740"/>
      </dsp:txXfrm>
    </dsp:sp>
    <dsp:sp modelId="{B9290FC3-7D8C-4B1F-B65E-964827AA4F37}">
      <dsp:nvSpPr>
        <dsp:cNvPr id="0" name=""/>
        <dsp:cNvSpPr/>
      </dsp:nvSpPr>
      <dsp:spPr>
        <a:xfrm>
          <a:off x="7161521" y="3124361"/>
          <a:ext cx="614450" cy="91440"/>
        </a:xfrm>
        <a:custGeom>
          <a:avLst/>
          <a:gdLst/>
          <a:ahLst/>
          <a:cxnLst/>
          <a:rect l="0" t="0" r="0" b="0"/>
          <a:pathLst>
            <a:path>
              <a:moveTo>
                <a:pt x="0" y="45720"/>
              </a:moveTo>
              <a:lnTo>
                <a:pt x="61445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2620" y="3166855"/>
        <a:ext cx="32252" cy="6450"/>
      </dsp:txXfrm>
    </dsp:sp>
    <dsp:sp modelId="{F9AD42D1-176F-49AD-A569-7B903F672FE0}">
      <dsp:nvSpPr>
        <dsp:cNvPr id="0" name=""/>
        <dsp:cNvSpPr/>
      </dsp:nvSpPr>
      <dsp:spPr>
        <a:xfrm>
          <a:off x="4358754" y="2328710"/>
          <a:ext cx="2804567" cy="16827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426" tIns="144253" rIns="137426" bIns="144253" numCol="1" spcCol="1270" anchor="ctr" anchorCtr="0">
          <a:noAutofit/>
        </a:bodyPr>
        <a:lstStyle/>
        <a:p>
          <a:pPr marL="0" lvl="0" indent="0" algn="ctr" defTabSz="622300">
            <a:lnSpc>
              <a:spcPct val="90000"/>
            </a:lnSpc>
            <a:spcBef>
              <a:spcPct val="0"/>
            </a:spcBef>
            <a:spcAft>
              <a:spcPct val="35000"/>
            </a:spcAft>
            <a:buNone/>
          </a:pPr>
          <a:r>
            <a:rPr lang="da-DK" sz="1400" b="1" i="0" kern="1200" baseline="0" dirty="0">
              <a:latin typeface="Epilogue" pitchFamily="2" charset="0"/>
            </a:rPr>
            <a:t>Afslut med en venlig opfordring</a:t>
          </a:r>
        </a:p>
      </dsp:txBody>
      <dsp:txXfrm>
        <a:off x="4358754" y="2328710"/>
        <a:ext cx="2804567" cy="1682740"/>
      </dsp:txXfrm>
    </dsp:sp>
    <dsp:sp modelId="{687FC0D7-0400-46FF-8463-5D84AA76355E}">
      <dsp:nvSpPr>
        <dsp:cNvPr id="0" name=""/>
        <dsp:cNvSpPr/>
      </dsp:nvSpPr>
      <dsp:spPr>
        <a:xfrm>
          <a:off x="7808372" y="2328710"/>
          <a:ext cx="2804567" cy="168274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426" tIns="144253" rIns="137426" bIns="144253" numCol="1" spcCol="1270" anchor="t" anchorCtr="0">
          <a:noAutofit/>
        </a:bodyPr>
        <a:lstStyle/>
        <a:p>
          <a:pPr marL="0" lvl="0" indent="0" algn="l" defTabSz="622300">
            <a:lnSpc>
              <a:spcPct val="90000"/>
            </a:lnSpc>
            <a:spcBef>
              <a:spcPct val="0"/>
            </a:spcBef>
            <a:spcAft>
              <a:spcPct val="35000"/>
            </a:spcAft>
            <a:buNone/>
          </a:pPr>
          <a:r>
            <a:rPr lang="da-DK" sz="1400" b="1" i="0" kern="1200" baseline="0" dirty="0">
              <a:latin typeface="Epilogue" pitchFamily="2" charset="0"/>
            </a:rPr>
            <a:t>💡 Tip</a:t>
          </a:r>
        </a:p>
        <a:p>
          <a:pPr marL="0" lvl="0" indent="0" algn="l" defTabSz="622300">
            <a:lnSpc>
              <a:spcPct val="90000"/>
            </a:lnSpc>
            <a:spcBef>
              <a:spcPct val="0"/>
            </a:spcBef>
            <a:spcAft>
              <a:spcPct val="35000"/>
            </a:spcAft>
            <a:buNone/>
          </a:pPr>
          <a:endParaRPr lang="en-US" sz="1400" kern="1200" dirty="0">
            <a:latin typeface="Epilogue" pitchFamily="2" charset="0"/>
          </a:endParaRPr>
        </a:p>
        <a:p>
          <a:pPr marL="57150" lvl="1" indent="-57150" algn="l" defTabSz="466725">
            <a:lnSpc>
              <a:spcPct val="90000"/>
            </a:lnSpc>
            <a:spcBef>
              <a:spcPct val="0"/>
            </a:spcBef>
            <a:spcAft>
              <a:spcPct val="15000"/>
            </a:spcAft>
            <a:buChar char="•"/>
          </a:pPr>
          <a:r>
            <a:rPr lang="da-DK" sz="1050" kern="1200" dirty="0">
              <a:latin typeface="Epilogue" pitchFamily="2" charset="0"/>
            </a:rPr>
            <a:t> Brug </a:t>
          </a:r>
          <a:r>
            <a:rPr lang="da-DK" sz="1050" b="0" kern="1200" dirty="0">
              <a:latin typeface="Epilogue" pitchFamily="2" charset="0"/>
            </a:rPr>
            <a:t>et billede, der viser, hvad aktiviteten går ud på</a:t>
          </a:r>
          <a:endParaRPr lang="en-US" sz="1050" kern="1200" dirty="0">
            <a:latin typeface="Epilogue" pitchFamily="2" charset="0"/>
          </a:endParaRPr>
        </a:p>
        <a:p>
          <a:pPr marL="57150" lvl="1" indent="-57150" algn="l" defTabSz="466725">
            <a:lnSpc>
              <a:spcPct val="90000"/>
            </a:lnSpc>
            <a:spcBef>
              <a:spcPct val="0"/>
            </a:spcBef>
            <a:spcAft>
              <a:spcPct val="15000"/>
            </a:spcAft>
            <a:buChar char="•"/>
          </a:pPr>
          <a:r>
            <a:rPr lang="da-DK" sz="1050" kern="1200" dirty="0">
              <a:latin typeface="Epilogue" pitchFamily="2" charset="0"/>
            </a:rPr>
            <a:t> Nævn bynavnet, så det føles lokalt</a:t>
          </a:r>
          <a:endParaRPr lang="en-US" sz="1050" kern="1200" dirty="0">
            <a:latin typeface="Epilogue" pitchFamily="2" charset="0"/>
          </a:endParaRPr>
        </a:p>
        <a:p>
          <a:pPr marL="57150" lvl="1" indent="-57150" algn="l" defTabSz="466725">
            <a:lnSpc>
              <a:spcPct val="90000"/>
            </a:lnSpc>
            <a:spcBef>
              <a:spcPct val="0"/>
            </a:spcBef>
            <a:spcAft>
              <a:spcPct val="15000"/>
            </a:spcAft>
            <a:buChar char="•"/>
          </a:pPr>
          <a:r>
            <a:rPr lang="da-DK" sz="1050" b="0" i="0" kern="1200" baseline="0" dirty="0">
              <a:latin typeface="Epilogue" pitchFamily="2" charset="0"/>
            </a:rPr>
            <a:t> Brug cases til at skabe identifikation</a:t>
          </a:r>
          <a:br>
            <a:rPr lang="da-DK" sz="1050" b="0" i="0" kern="1200" baseline="0" dirty="0">
              <a:latin typeface="Epilogue" pitchFamily="2" charset="0"/>
            </a:rPr>
          </a:br>
          <a:endParaRPr lang="en-US" sz="1050" kern="1200" dirty="0">
            <a:latin typeface="Epilogue" pitchFamily="2" charset="0"/>
          </a:endParaRPr>
        </a:p>
        <a:p>
          <a:pPr marL="57150" lvl="1" indent="-57150" algn="l" defTabSz="466725">
            <a:lnSpc>
              <a:spcPct val="90000"/>
            </a:lnSpc>
            <a:spcBef>
              <a:spcPct val="0"/>
            </a:spcBef>
            <a:spcAft>
              <a:spcPct val="15000"/>
            </a:spcAft>
            <a:buChar char="•"/>
          </a:pPr>
          <a:endParaRPr lang="en-US" sz="1050" kern="1200" dirty="0">
            <a:latin typeface="Epilogue" pitchFamily="2" charset="0"/>
          </a:endParaRPr>
        </a:p>
      </dsp:txBody>
      <dsp:txXfrm>
        <a:off x="7808372" y="2328710"/>
        <a:ext cx="2804567" cy="1682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51C06-3508-414F-B0B1-31CC8A74094E}">
      <dsp:nvSpPr>
        <dsp:cNvPr id="0" name=""/>
        <dsp:cNvSpPr/>
      </dsp:nvSpPr>
      <dsp:spPr>
        <a:xfrm>
          <a:off x="3713902" y="797706"/>
          <a:ext cx="613820" cy="91440"/>
        </a:xfrm>
        <a:custGeom>
          <a:avLst/>
          <a:gdLst/>
          <a:ahLst/>
          <a:cxnLst/>
          <a:rect l="0" t="0" r="0" b="0"/>
          <a:pathLst>
            <a:path>
              <a:moveTo>
                <a:pt x="0" y="45720"/>
              </a:moveTo>
              <a:lnTo>
                <a:pt x="61382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4702" y="840201"/>
        <a:ext cx="32221" cy="6450"/>
      </dsp:txXfrm>
    </dsp:sp>
    <dsp:sp modelId="{51F8A109-5FEA-461B-87CE-97BAC34E24EF}">
      <dsp:nvSpPr>
        <dsp:cNvPr id="0" name=""/>
        <dsp:cNvSpPr/>
      </dsp:nvSpPr>
      <dsp:spPr>
        <a:xfrm>
          <a:off x="913873" y="2877"/>
          <a:ext cx="2801828" cy="16810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292" tIns="144112" rIns="137292" bIns="144112" numCol="1" spcCol="1270" anchor="ctr" anchorCtr="0">
          <a:noAutofit/>
        </a:bodyPr>
        <a:lstStyle/>
        <a:p>
          <a:pPr marL="0" lvl="0" indent="0" algn="ctr" defTabSz="711200">
            <a:lnSpc>
              <a:spcPct val="90000"/>
            </a:lnSpc>
            <a:spcBef>
              <a:spcPct val="0"/>
            </a:spcBef>
            <a:spcAft>
              <a:spcPct val="35000"/>
            </a:spcAft>
            <a:buNone/>
          </a:pPr>
          <a:r>
            <a:rPr lang="da-DK" sz="1600" b="1" i="0" kern="1200" baseline="0" dirty="0">
              <a:latin typeface="Epilogue" pitchFamily="2" charset="0"/>
            </a:rPr>
            <a:t>🎯 Formål:</a:t>
          </a:r>
          <a:br>
            <a:rPr lang="da-DK" sz="1600" b="0" i="0" kern="1200" baseline="0" dirty="0">
              <a:latin typeface="Epilogue" pitchFamily="2" charset="0"/>
            </a:rPr>
          </a:br>
          <a:r>
            <a:rPr lang="da-DK" sz="1600" b="0" i="0" kern="1200" baseline="0" dirty="0">
              <a:latin typeface="Epilogue" pitchFamily="2" charset="0"/>
            </a:rPr>
            <a:t>At få folk til at tænke </a:t>
          </a:r>
          <a:r>
            <a:rPr lang="da-DK" sz="1600" b="0" i="1" kern="1200" baseline="0" dirty="0">
              <a:latin typeface="Epilogue" pitchFamily="2" charset="0"/>
            </a:rPr>
            <a:t>“Det kunne jeg godt se mig selv i”</a:t>
          </a:r>
          <a:br>
            <a:rPr lang="da-DK" sz="1600" b="0" i="0" kern="1200" baseline="0" dirty="0">
              <a:latin typeface="Epilogue" pitchFamily="2" charset="0"/>
            </a:rPr>
          </a:br>
          <a:endParaRPr lang="en-US" sz="1600" kern="1200" dirty="0">
            <a:latin typeface="Epilogue" pitchFamily="2" charset="0"/>
          </a:endParaRPr>
        </a:p>
      </dsp:txBody>
      <dsp:txXfrm>
        <a:off x="913873" y="2877"/>
        <a:ext cx="2801828" cy="1681097"/>
      </dsp:txXfrm>
    </dsp:sp>
    <dsp:sp modelId="{B97D2385-BA14-4EEF-B00A-22432BBC06F5}">
      <dsp:nvSpPr>
        <dsp:cNvPr id="0" name=""/>
        <dsp:cNvSpPr/>
      </dsp:nvSpPr>
      <dsp:spPr>
        <a:xfrm>
          <a:off x="7160152" y="797706"/>
          <a:ext cx="613820" cy="91440"/>
        </a:xfrm>
        <a:custGeom>
          <a:avLst/>
          <a:gdLst/>
          <a:ahLst/>
          <a:cxnLst/>
          <a:rect l="0" t="0" r="0" b="0"/>
          <a:pathLst>
            <a:path>
              <a:moveTo>
                <a:pt x="0" y="45720"/>
              </a:moveTo>
              <a:lnTo>
                <a:pt x="61382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0952" y="840201"/>
        <a:ext cx="32221" cy="6450"/>
      </dsp:txXfrm>
    </dsp:sp>
    <dsp:sp modelId="{7C1D9509-929F-4E9B-A8EF-8BAE27CA2669}">
      <dsp:nvSpPr>
        <dsp:cNvPr id="0" name=""/>
        <dsp:cNvSpPr/>
      </dsp:nvSpPr>
      <dsp:spPr>
        <a:xfrm>
          <a:off x="4360123" y="2877"/>
          <a:ext cx="2801828" cy="16810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292" tIns="144112" rIns="137292" bIns="144112" numCol="1" spcCol="1270" anchor="t" anchorCtr="0">
          <a:noAutofit/>
        </a:bodyPr>
        <a:lstStyle/>
        <a:p>
          <a:pPr marL="0" lvl="0" indent="0" algn="l" defTabSz="622300">
            <a:lnSpc>
              <a:spcPct val="90000"/>
            </a:lnSpc>
            <a:spcBef>
              <a:spcPct val="0"/>
            </a:spcBef>
            <a:spcAft>
              <a:spcPct val="35000"/>
            </a:spcAft>
            <a:buNone/>
          </a:pPr>
          <a:endParaRPr lang="da-DK" sz="1400" b="1" i="0" kern="1200" baseline="0" dirty="0">
            <a:latin typeface="Epilogue" pitchFamily="2" charset="0"/>
          </a:endParaRPr>
        </a:p>
        <a:p>
          <a:pPr marL="0" lvl="0" indent="0" algn="l" defTabSz="622300">
            <a:lnSpc>
              <a:spcPct val="90000"/>
            </a:lnSpc>
            <a:spcBef>
              <a:spcPct val="0"/>
            </a:spcBef>
            <a:spcAft>
              <a:spcPct val="35000"/>
            </a:spcAft>
            <a:buNone/>
          </a:pPr>
          <a:r>
            <a:rPr lang="da-DK" sz="1400" b="1" i="0" kern="1200" baseline="0" dirty="0">
              <a:latin typeface="Epilogue" pitchFamily="2" charset="0"/>
            </a:rPr>
            <a:t>Fang opmærksomheden med en overskrift</a:t>
          </a:r>
        </a:p>
        <a:p>
          <a:pPr marL="0" lvl="0" indent="0" algn="l" defTabSz="622300">
            <a:lnSpc>
              <a:spcPct val="90000"/>
            </a:lnSpc>
            <a:spcBef>
              <a:spcPct val="0"/>
            </a:spcBef>
            <a:spcAft>
              <a:spcPct val="35000"/>
            </a:spcAft>
            <a:buNone/>
          </a:pPr>
          <a:endParaRPr lang="da-DK" sz="1400" b="1" i="0" kern="1200" baseline="0" dirty="0">
            <a:latin typeface="Epilogue" pitchFamily="2" charset="0"/>
          </a:endParaRPr>
        </a:p>
        <a:p>
          <a:pPr marL="57150" lvl="1" indent="-57150" algn="l" defTabSz="444500">
            <a:lnSpc>
              <a:spcPct val="90000"/>
            </a:lnSpc>
            <a:spcBef>
              <a:spcPct val="0"/>
            </a:spcBef>
            <a:spcAft>
              <a:spcPct val="15000"/>
            </a:spcAft>
            <a:buChar char="•"/>
          </a:pPr>
          <a:r>
            <a:rPr lang="da-DK" sz="1000" b="0" i="0" kern="1200" baseline="0" dirty="0">
              <a:latin typeface="Epilogue" pitchFamily="2" charset="0"/>
            </a:rPr>
            <a:t> Stil fx et spørgsmål eller brug et citat, der skaber identifikation</a:t>
          </a:r>
          <a:endParaRPr lang="en-US" sz="1000" kern="1200" dirty="0">
            <a:latin typeface="Epilogue" pitchFamily="2" charset="0"/>
          </a:endParaRPr>
        </a:p>
      </dsp:txBody>
      <dsp:txXfrm>
        <a:off x="4360123" y="2877"/>
        <a:ext cx="2801828" cy="1681097"/>
      </dsp:txXfrm>
    </dsp:sp>
    <dsp:sp modelId="{C11979D4-309B-4714-818A-BBB9A743B1CD}">
      <dsp:nvSpPr>
        <dsp:cNvPr id="0" name=""/>
        <dsp:cNvSpPr/>
      </dsp:nvSpPr>
      <dsp:spPr>
        <a:xfrm>
          <a:off x="2314788" y="1682175"/>
          <a:ext cx="6892499" cy="613820"/>
        </a:xfrm>
        <a:custGeom>
          <a:avLst/>
          <a:gdLst/>
          <a:ahLst/>
          <a:cxnLst/>
          <a:rect l="0" t="0" r="0" b="0"/>
          <a:pathLst>
            <a:path>
              <a:moveTo>
                <a:pt x="6892499" y="0"/>
              </a:moveTo>
              <a:lnTo>
                <a:pt x="6892499" y="324010"/>
              </a:lnTo>
              <a:lnTo>
                <a:pt x="0" y="324010"/>
              </a:lnTo>
              <a:lnTo>
                <a:pt x="0" y="6138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7974" y="1985860"/>
        <a:ext cx="346127" cy="6450"/>
      </dsp:txXfrm>
    </dsp:sp>
    <dsp:sp modelId="{EB4F8334-6582-4451-B9C8-1207DA284D5B}">
      <dsp:nvSpPr>
        <dsp:cNvPr id="0" name=""/>
        <dsp:cNvSpPr/>
      </dsp:nvSpPr>
      <dsp:spPr>
        <a:xfrm>
          <a:off x="7806373" y="2877"/>
          <a:ext cx="2801828" cy="16810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292" tIns="144112" rIns="137292" bIns="144112" numCol="1" spcCol="1270" anchor="ctr" anchorCtr="0">
          <a:noAutofit/>
        </a:bodyPr>
        <a:lstStyle/>
        <a:p>
          <a:pPr marL="0" lvl="0" indent="0" algn="ctr" defTabSz="622300">
            <a:lnSpc>
              <a:spcPct val="90000"/>
            </a:lnSpc>
            <a:spcBef>
              <a:spcPct val="0"/>
            </a:spcBef>
            <a:spcAft>
              <a:spcPct val="35000"/>
            </a:spcAft>
            <a:buNone/>
          </a:pPr>
          <a:r>
            <a:rPr lang="da-DK" sz="1400" b="1" i="0" kern="1200" baseline="0" dirty="0">
              <a:latin typeface="Epilogue" pitchFamily="2" charset="0"/>
            </a:rPr>
            <a:t>Fortæl kort, hvad man kan blive en del af </a:t>
          </a:r>
        </a:p>
        <a:p>
          <a:pPr marL="0" lvl="0" indent="0" algn="ctr" defTabSz="622300">
            <a:lnSpc>
              <a:spcPct val="90000"/>
            </a:lnSpc>
            <a:spcBef>
              <a:spcPct val="0"/>
            </a:spcBef>
            <a:spcAft>
              <a:spcPct val="35000"/>
            </a:spcAft>
            <a:buNone/>
          </a:pPr>
          <a:endParaRPr lang="en-US" sz="1400" kern="1200" dirty="0">
            <a:latin typeface="Epilogue" pitchFamily="2" charset="0"/>
          </a:endParaRPr>
        </a:p>
      </dsp:txBody>
      <dsp:txXfrm>
        <a:off x="7806373" y="2877"/>
        <a:ext cx="2801828" cy="1681097"/>
      </dsp:txXfrm>
    </dsp:sp>
    <dsp:sp modelId="{A1D8B86F-1BB3-4C10-BFCB-BF668E5EDFBA}">
      <dsp:nvSpPr>
        <dsp:cNvPr id="0" name=""/>
        <dsp:cNvSpPr/>
      </dsp:nvSpPr>
      <dsp:spPr>
        <a:xfrm>
          <a:off x="3713902" y="3123224"/>
          <a:ext cx="613820" cy="91440"/>
        </a:xfrm>
        <a:custGeom>
          <a:avLst/>
          <a:gdLst/>
          <a:ahLst/>
          <a:cxnLst/>
          <a:rect l="0" t="0" r="0" b="0"/>
          <a:pathLst>
            <a:path>
              <a:moveTo>
                <a:pt x="0" y="45720"/>
              </a:moveTo>
              <a:lnTo>
                <a:pt x="61382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4702" y="3165719"/>
        <a:ext cx="32221" cy="6450"/>
      </dsp:txXfrm>
    </dsp:sp>
    <dsp:sp modelId="{A0291EE3-3175-4E36-A8D6-5A1FB758CC75}">
      <dsp:nvSpPr>
        <dsp:cNvPr id="0" name=""/>
        <dsp:cNvSpPr/>
      </dsp:nvSpPr>
      <dsp:spPr>
        <a:xfrm>
          <a:off x="913873" y="2328395"/>
          <a:ext cx="2801828" cy="16810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292" tIns="144112" rIns="137292" bIns="144112" numCol="1" spcCol="1270" anchor="ctr" anchorCtr="0">
          <a:noAutofit/>
        </a:bodyPr>
        <a:lstStyle/>
        <a:p>
          <a:pPr marL="0" lvl="0" indent="0" algn="ctr" defTabSz="622300">
            <a:lnSpc>
              <a:spcPct val="90000"/>
            </a:lnSpc>
            <a:spcBef>
              <a:spcPct val="0"/>
            </a:spcBef>
            <a:spcAft>
              <a:spcPct val="35000"/>
            </a:spcAft>
            <a:buNone/>
          </a:pPr>
          <a:r>
            <a:rPr lang="da-DK" sz="1400" b="1" i="0" kern="1200" baseline="0" dirty="0">
              <a:latin typeface="Epilogue" pitchFamily="2" charset="0"/>
            </a:rPr>
            <a:t>Gør det let at se, hvad der forventes </a:t>
          </a:r>
        </a:p>
      </dsp:txBody>
      <dsp:txXfrm>
        <a:off x="913873" y="2328395"/>
        <a:ext cx="2801828" cy="1681097"/>
      </dsp:txXfrm>
    </dsp:sp>
    <dsp:sp modelId="{B9290FC3-7D8C-4B1F-B65E-964827AA4F37}">
      <dsp:nvSpPr>
        <dsp:cNvPr id="0" name=""/>
        <dsp:cNvSpPr/>
      </dsp:nvSpPr>
      <dsp:spPr>
        <a:xfrm>
          <a:off x="7160152" y="3123224"/>
          <a:ext cx="613820" cy="91440"/>
        </a:xfrm>
        <a:custGeom>
          <a:avLst/>
          <a:gdLst/>
          <a:ahLst/>
          <a:cxnLst/>
          <a:rect l="0" t="0" r="0" b="0"/>
          <a:pathLst>
            <a:path>
              <a:moveTo>
                <a:pt x="0" y="45720"/>
              </a:moveTo>
              <a:lnTo>
                <a:pt x="61382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0952" y="3165719"/>
        <a:ext cx="32221" cy="6450"/>
      </dsp:txXfrm>
    </dsp:sp>
    <dsp:sp modelId="{F9AD42D1-176F-49AD-A569-7B903F672FE0}">
      <dsp:nvSpPr>
        <dsp:cNvPr id="0" name=""/>
        <dsp:cNvSpPr/>
      </dsp:nvSpPr>
      <dsp:spPr>
        <a:xfrm>
          <a:off x="4360123" y="2328395"/>
          <a:ext cx="2801828" cy="16810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292" tIns="144112" rIns="137292" bIns="144112" numCol="1" spcCol="1270" anchor="ctr" anchorCtr="0">
          <a:noAutofit/>
        </a:bodyPr>
        <a:lstStyle/>
        <a:p>
          <a:pPr marL="0" lvl="0" indent="0" algn="ctr" defTabSz="622300">
            <a:lnSpc>
              <a:spcPct val="90000"/>
            </a:lnSpc>
            <a:spcBef>
              <a:spcPct val="0"/>
            </a:spcBef>
            <a:spcAft>
              <a:spcPct val="35000"/>
            </a:spcAft>
            <a:buNone/>
          </a:pPr>
          <a:r>
            <a:rPr lang="da-DK" sz="1400" b="1" i="0" kern="1200" baseline="0" dirty="0">
              <a:latin typeface="Epilogue" pitchFamily="2" charset="0"/>
            </a:rPr>
            <a:t>Afslut med en opfordring</a:t>
          </a:r>
        </a:p>
      </dsp:txBody>
      <dsp:txXfrm>
        <a:off x="4360123" y="2328395"/>
        <a:ext cx="2801828" cy="1681097"/>
      </dsp:txXfrm>
    </dsp:sp>
    <dsp:sp modelId="{687FC0D7-0400-46FF-8463-5D84AA76355E}">
      <dsp:nvSpPr>
        <dsp:cNvPr id="0" name=""/>
        <dsp:cNvSpPr/>
      </dsp:nvSpPr>
      <dsp:spPr>
        <a:xfrm>
          <a:off x="7806373" y="2328395"/>
          <a:ext cx="2801828" cy="16810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292" tIns="144112" rIns="137292" bIns="144112" numCol="1" spcCol="1270" anchor="t" anchorCtr="0">
          <a:noAutofit/>
        </a:bodyPr>
        <a:lstStyle/>
        <a:p>
          <a:pPr marL="0" lvl="0" indent="0" algn="l" defTabSz="622300">
            <a:lnSpc>
              <a:spcPct val="90000"/>
            </a:lnSpc>
            <a:spcBef>
              <a:spcPct val="0"/>
            </a:spcBef>
            <a:spcAft>
              <a:spcPct val="35000"/>
            </a:spcAft>
            <a:buNone/>
          </a:pPr>
          <a:r>
            <a:rPr lang="da-DK" sz="1400" b="1" i="0" kern="1200" baseline="0" dirty="0">
              <a:latin typeface="Epilogue" pitchFamily="2" charset="0"/>
            </a:rPr>
            <a:t>💡 Tip</a:t>
          </a:r>
        </a:p>
        <a:p>
          <a:pPr marL="0" lvl="0" indent="0" algn="l" defTabSz="622300">
            <a:lnSpc>
              <a:spcPct val="90000"/>
            </a:lnSpc>
            <a:spcBef>
              <a:spcPct val="0"/>
            </a:spcBef>
            <a:spcAft>
              <a:spcPct val="35000"/>
            </a:spcAft>
            <a:buNone/>
          </a:pPr>
          <a:endParaRPr lang="en-US" sz="1400" kern="1200" dirty="0">
            <a:latin typeface="Epilogue" pitchFamily="2" charset="0"/>
          </a:endParaRPr>
        </a:p>
        <a:p>
          <a:pPr marL="57150" lvl="1" indent="-57150" algn="l" defTabSz="466725">
            <a:lnSpc>
              <a:spcPct val="90000"/>
            </a:lnSpc>
            <a:spcBef>
              <a:spcPct val="0"/>
            </a:spcBef>
            <a:spcAft>
              <a:spcPct val="15000"/>
            </a:spcAft>
            <a:buChar char="•"/>
          </a:pPr>
          <a:r>
            <a:rPr lang="da-DK" sz="1050" kern="1200" dirty="0">
              <a:latin typeface="Epilogue" pitchFamily="2" charset="0"/>
            </a:rPr>
            <a:t> Brug </a:t>
          </a:r>
          <a:r>
            <a:rPr lang="da-DK" sz="1050" b="0" kern="1200" dirty="0">
              <a:latin typeface="Epilogue" pitchFamily="2" charset="0"/>
            </a:rPr>
            <a:t>billeder af frivillige i aktion </a:t>
          </a:r>
          <a:r>
            <a:rPr lang="da-DK" sz="1050" b="1" kern="1200" dirty="0">
              <a:latin typeface="Epilogue" pitchFamily="2" charset="0"/>
            </a:rPr>
            <a:t>- </a:t>
          </a:r>
          <a:r>
            <a:rPr lang="da-DK" sz="1050" b="0" kern="1200" dirty="0">
              <a:latin typeface="Epilogue" pitchFamily="2" charset="0"/>
            </a:rPr>
            <a:t>er med til at vise</a:t>
          </a:r>
          <a:r>
            <a:rPr lang="da-DK" sz="1050" kern="1200" dirty="0">
              <a:latin typeface="Epilogue" pitchFamily="2" charset="0"/>
            </a:rPr>
            <a:t>, hvad der ligger i rollen</a:t>
          </a:r>
          <a:endParaRPr lang="en-US" sz="1050" kern="1200" dirty="0">
            <a:latin typeface="Epilogue" pitchFamily="2" charset="0"/>
          </a:endParaRPr>
        </a:p>
        <a:p>
          <a:pPr marL="57150" lvl="1" indent="-57150" algn="l" defTabSz="466725">
            <a:lnSpc>
              <a:spcPct val="90000"/>
            </a:lnSpc>
            <a:spcBef>
              <a:spcPct val="0"/>
            </a:spcBef>
            <a:spcAft>
              <a:spcPct val="15000"/>
            </a:spcAft>
            <a:buChar char="•"/>
          </a:pPr>
          <a:endParaRPr lang="en-US" sz="1050" kern="1200" dirty="0">
            <a:latin typeface="Epilogue" pitchFamily="2" charset="0"/>
          </a:endParaRPr>
        </a:p>
        <a:p>
          <a:pPr marL="57150" lvl="1" indent="-57150" algn="l" defTabSz="466725">
            <a:lnSpc>
              <a:spcPct val="90000"/>
            </a:lnSpc>
            <a:spcBef>
              <a:spcPct val="0"/>
            </a:spcBef>
            <a:spcAft>
              <a:spcPct val="15000"/>
            </a:spcAft>
            <a:buChar char="•"/>
          </a:pPr>
          <a:r>
            <a:rPr lang="da-DK" sz="1050" b="0" i="0" kern="1200" baseline="0" dirty="0">
              <a:latin typeface="Epilogue" pitchFamily="2" charset="0"/>
            </a:rPr>
            <a:t> Brug cases til at skabe identifikation og vække interesse </a:t>
          </a:r>
          <a:br>
            <a:rPr lang="da-DK" sz="1050" b="0" i="0" kern="1200" baseline="0" dirty="0">
              <a:latin typeface="Epilogue" pitchFamily="2" charset="0"/>
            </a:rPr>
          </a:br>
          <a:endParaRPr lang="en-US" sz="1050" kern="1200" dirty="0">
            <a:latin typeface="Epilogue" pitchFamily="2" charset="0"/>
          </a:endParaRPr>
        </a:p>
        <a:p>
          <a:pPr marL="57150" lvl="1" indent="-57150" algn="l" defTabSz="466725">
            <a:lnSpc>
              <a:spcPct val="90000"/>
            </a:lnSpc>
            <a:spcBef>
              <a:spcPct val="0"/>
            </a:spcBef>
            <a:spcAft>
              <a:spcPct val="15000"/>
            </a:spcAft>
            <a:buChar char="•"/>
          </a:pPr>
          <a:endParaRPr lang="en-US" sz="1050" kern="1200" dirty="0">
            <a:latin typeface="Epilogue" pitchFamily="2" charset="0"/>
          </a:endParaRPr>
        </a:p>
      </dsp:txBody>
      <dsp:txXfrm>
        <a:off x="7806373" y="2328395"/>
        <a:ext cx="2801828" cy="168109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81461D73-E3AF-8EA2-68AC-F01A7468F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3BE006DE-246D-8BCA-1EDF-61D44C4552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A67B62-3D09-884C-AB49-4F100DB6D68E}" type="datetimeFigureOut">
              <a:rPr lang="da-DK" smtClean="0"/>
              <a:t>14-11-2025</a:t>
            </a:fld>
            <a:endParaRPr lang="da-DK"/>
          </a:p>
        </p:txBody>
      </p:sp>
      <p:sp>
        <p:nvSpPr>
          <p:cNvPr id="4" name="Pladsholder til sidefod 3">
            <a:extLst>
              <a:ext uri="{FF2B5EF4-FFF2-40B4-BE49-F238E27FC236}">
                <a16:creationId xmlns:a16="http://schemas.microsoft.com/office/drawing/2014/main" id="{33DBBF28-2CAA-6CCB-2D1D-49B9352585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5AC958E4-5B82-8461-E7CE-56CCEE04B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EA9B8-B097-F740-B3A8-F9DBE5C14BF7}" type="slidenum">
              <a:rPr lang="da-DK" smtClean="0"/>
              <a:t>‹nr.›</a:t>
            </a:fld>
            <a:endParaRPr lang="da-DK"/>
          </a:p>
        </p:txBody>
      </p:sp>
    </p:spTree>
    <p:extLst>
      <p:ext uri="{BB962C8B-B14F-4D97-AF65-F5344CB8AC3E}">
        <p14:creationId xmlns:p14="http://schemas.microsoft.com/office/powerpoint/2010/main" val="8598593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34:45.080"/>
    </inkml:context>
    <inkml:brush xml:id="br0">
      <inkml:brushProperty name="width" value="0.05" units="cm"/>
      <inkml:brushProperty name="height" value="0.05" units="cm"/>
      <inkml:brushProperty name="color" value="#E71224"/>
    </inkml:brush>
  </inkml:definitions>
  <inkml:trace contextRef="#ctx0" brushRef="#br0">1 104 24575,'0'-1'0,"1"0"0,-1 0 0,1 0 0,-1 0 0,1 0 0,-1 0 0,1 0 0,0 0 0,0 0 0,0 0 0,-1 0 0,1 0 0,0 0 0,0 0 0,0 1 0,0-1 0,0 0 0,0 1 0,1-1 0,-1 1 0,0-1 0,0 1 0,0 0 0,0-1 0,1 1 0,-1 0 0,2 0 0,39-5 0,-37 5 0,216-1 0,9 0 0,-120-10 0,58-3 0,96-2 0,-122 5 0,-25 0 0,74-2 0,12 14-1365,-181-1-5461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34:46.912"/>
    </inkml:context>
    <inkml:brush xml:id="br0">
      <inkml:brushProperty name="width" value="0.05" units="cm"/>
      <inkml:brushProperty name="height" value="0.05" units="cm"/>
      <inkml:brushProperty name="color" value="#E71224"/>
    </inkml:brush>
  </inkml:definitions>
  <inkml:trace contextRef="#ctx0" brushRef="#br0">285 1 24575,'-1'5'0,"-1"1"0,0 0 0,0 0 0,-1-1 0,0 1 0,0-1 0,0 0 0,0 0 0,-6 7 0,-1 1 0,-93 123 0,19-27 0,63-86 0,16-19 0,0 1 0,1 0 0,-1 0 0,1 0 0,-6 10 0,10-13 0,-1-1 0,1 0 0,-1 0 0,1 1 0,0-1 0,0 0 0,-1 1 0,1-1 0,0 0 0,0 1 0,0-1 0,0 0 0,0 1 0,1-1 0,-1 0 0,0 1 0,1-1 0,-1 0 0,1 0 0,-1 1 0,1-1 0,0 0 0,-1 0 0,1 0 0,0 0 0,0 0 0,0 0 0,-1 0 0,1 0 0,0 0 0,1 0 0,-1 0 0,1 0 0,16 11 0,-1-2 0,29 13 0,-3-2 0,24 15 0,-16-10 0,56 38 0,-57-35-1365,-38-20-5461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34:50.518"/>
    </inkml:context>
    <inkml:brush xml:id="br0">
      <inkml:brushProperty name="width" value="0.05" units="cm"/>
      <inkml:brushProperty name="height" value="0.05" units="cm"/>
      <inkml:brushProperty name="color" value="#E71224"/>
    </inkml:brush>
  </inkml:definitions>
  <inkml:trace contextRef="#ctx0" brushRef="#br0">1771 0 24159,'-1771'0'0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34:52.267"/>
    </inkml:context>
    <inkml:brush xml:id="br0">
      <inkml:brushProperty name="width" value="0.05" units="cm"/>
      <inkml:brushProperty name="height" value="0.05" units="cm"/>
      <inkml:brushProperty name="color" value="#E71224"/>
    </inkml:brush>
  </inkml:definitions>
  <inkml:trace contextRef="#ctx0" brushRef="#br0">354 1 24575,'-1'10'0,"0"1"0,0-1 0,-1 1 0,-1-1 0,0 0 0,0 1 0,-1-1 0,-6 10 0,-48 79 0,25-45 0,4-7 0,-1-2 0,-2-1 0,-67 69 0,81-99 0,-8 9 0,26-12 0,18-1 0,14 1 0,0 2 0,-1 2 0,-1 0 0,-1 2 0,0 1 0,-1 2 0,-1 0 0,-1 2 0,32 35 0,9 6 27,-36-34-723,45 51 0,-66-66-6130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35:23.291"/>
    </inkml:context>
    <inkml:brush xml:id="br0">
      <inkml:brushProperty name="width" value="0.05" units="cm"/>
      <inkml:brushProperty name="height" value="0.05" units="cm"/>
      <inkml:brushProperty name="color" value="#E71224"/>
    </inkml:brush>
  </inkml:definitions>
  <inkml:trace contextRef="#ctx0" brushRef="#br0">0 27 24575,'246'2'0,"263"-5"0,-329-9 0,69-2 0,1616 16 0,-986-3 0,-833 6-1365,-30 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0:35:25.223"/>
    </inkml:context>
    <inkml:brush xml:id="br0">
      <inkml:brushProperty name="width" value="0.05" units="cm"/>
      <inkml:brushProperty name="height" value="0.05" units="cm"/>
      <inkml:brushProperty name="color" value="#E71224"/>
    </inkml:brush>
  </inkml:definitions>
  <inkml:trace contextRef="#ctx0" brushRef="#br0">412 0 24575,'-10'1'0,"1"0"0,0 0 0,0 1 0,0 1 0,0-1 0,0 1 0,1 1 0,-10 5 0,-68 41 0,65-36 0,-25 16 0,21-13 0,-1-1 0,-1-1 0,-39 17 0,43-18 0,23-14 0,0 0 0,0 1 0,-1-1 0,1 1 0,0-1 0,0 1 0,0-1 0,0 1 0,0-1 0,-1 0 0,1 1 0,0-1 0,0 1 0,0-1 0,0 1 0,0-1 0,0 1 0,1-1 0,-1 1 0,0-1 0,0 1 0,0-1 0,0 1 0,1-1 0,-1 0 0,0 1 0,0-1 0,1 1 0,-1-1 0,4 4 0,0 0 0,1-1 0,-1 1 0,1-1 0,0 0 0,7 3 0,12 8 0,-7-1 0,-1 0 0,24 27 0,8 8 0,40 47-1365,-74-81-5461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B4024-C818-CB45-BD95-D88F01189B2E}" type="datetimeFigureOut">
              <a:rPr lang="da-DK" smtClean="0"/>
              <a:t>14-11-2025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28175A-1A34-454A-9DEC-38A983C2D042}" type="slidenum">
              <a:rPr lang="da-DK" smtClean="0"/>
              <a:t>‹nr.›</a:t>
            </a:fld>
            <a:endParaRPr lang="da-DK"/>
          </a:p>
        </p:txBody>
      </p:sp>
    </p:spTree>
    <p:extLst>
      <p:ext uri="{BB962C8B-B14F-4D97-AF65-F5344CB8AC3E}">
        <p14:creationId xmlns:p14="http://schemas.microsoft.com/office/powerpoint/2010/main" val="283389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chemeClr val="bg2"/>
        </a:solidFill>
        <a:effectLst/>
      </p:bgPr>
    </p:bg>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F6073290-6CD7-4668-409B-25DB81F84D5A}"/>
              </a:ext>
            </a:extLst>
          </p:cNvPr>
          <p:cNvSpPr>
            <a:spLocks noGrp="1"/>
          </p:cNvSpPr>
          <p:nvPr>
            <p:ph type="dt" sz="half" idx="14"/>
          </p:nvPr>
        </p:nvSpPr>
        <p:spPr/>
        <p:txBody>
          <a:bodyPr/>
          <a:lstStyle/>
          <a:p>
            <a:fld id="{A3A6B690-63B9-5D42-A19E-860568B7DFE1}" type="datetime2">
              <a:rPr lang="da-DK" smtClean="0"/>
              <a:t>14. november 2025</a:t>
            </a:fld>
            <a:endParaRPr lang="da-DK" dirty="0"/>
          </a:p>
        </p:txBody>
      </p:sp>
      <p:sp>
        <p:nvSpPr>
          <p:cNvPr id="9" name="Pladsholder til sidefod 8">
            <a:extLst>
              <a:ext uri="{FF2B5EF4-FFF2-40B4-BE49-F238E27FC236}">
                <a16:creationId xmlns:a16="http://schemas.microsoft.com/office/drawing/2014/main" id="{7E7F8DC1-D9E3-8D3D-4D9A-B8EA2CE3C47D}"/>
              </a:ext>
            </a:extLst>
          </p:cNvPr>
          <p:cNvSpPr>
            <a:spLocks noGrp="1"/>
          </p:cNvSpPr>
          <p:nvPr>
            <p:ph type="ftr" sz="quarter" idx="15"/>
          </p:nvPr>
        </p:nvSpPr>
        <p:spPr/>
        <p:txBody>
          <a:bodyPr/>
          <a:lstStyle/>
          <a:p>
            <a:r>
              <a:rPr lang="da-DK"/>
              <a:t>Teksten her indsættes via sidefod</a:t>
            </a:r>
            <a:endParaRPr lang="da-DK" dirty="0"/>
          </a:p>
        </p:txBody>
      </p:sp>
      <p:sp>
        <p:nvSpPr>
          <p:cNvPr id="10" name="Pladsholder til slidenummer 9">
            <a:extLst>
              <a:ext uri="{FF2B5EF4-FFF2-40B4-BE49-F238E27FC236}">
                <a16:creationId xmlns:a16="http://schemas.microsoft.com/office/drawing/2014/main" id="{36E02BC6-5749-29B8-35C7-E6254812C610}"/>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11" name="Titel 10">
            <a:extLst>
              <a:ext uri="{FF2B5EF4-FFF2-40B4-BE49-F238E27FC236}">
                <a16:creationId xmlns:a16="http://schemas.microsoft.com/office/drawing/2014/main" id="{B3660823-473C-835E-F798-BE9BF2378490}"/>
              </a:ext>
            </a:extLst>
          </p:cNvPr>
          <p:cNvSpPr>
            <a:spLocks noGrp="1"/>
          </p:cNvSpPr>
          <p:nvPr>
            <p:ph type="title"/>
          </p:nvPr>
        </p:nvSpPr>
        <p:spPr>
          <a:xfrm>
            <a:off x="334963" y="451556"/>
            <a:ext cx="11522075" cy="2787948"/>
          </a:xfrm>
        </p:spPr>
        <p:txBody>
          <a:bodyPr/>
          <a:lstStyle>
            <a:lvl1pPr>
              <a:defRPr sz="12000" spc="-150" baseline="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3AC7515F-F2F5-C35B-FAE2-2E0E373E52FE}"/>
              </a:ext>
            </a:extLst>
          </p:cNvPr>
          <p:cNvSpPr>
            <a:spLocks noGrp="1"/>
          </p:cNvSpPr>
          <p:nvPr>
            <p:ph type="body" sz="quarter" idx="17"/>
          </p:nvPr>
        </p:nvSpPr>
        <p:spPr>
          <a:xfrm>
            <a:off x="334962" y="3681487"/>
            <a:ext cx="7560000" cy="1748469"/>
          </a:xfrm>
        </p:spPr>
        <p:txBody>
          <a:bodyPr>
            <a:normAutofit/>
          </a:bodyPr>
          <a:lstStyle>
            <a:lvl1pPr marL="0" indent="0">
              <a:buNone/>
              <a:defRPr sz="2200"/>
            </a:lvl1pPr>
            <a:lvl2pPr marL="457200" indent="0">
              <a:buNone/>
              <a:defRPr/>
            </a:lvl2pPr>
          </a:lstStyle>
          <a:p>
            <a:pPr lvl="0"/>
            <a:r>
              <a:rPr lang="da-DK"/>
              <a:t>Klik for at redigere teksttypografierne i masteren</a:t>
            </a:r>
          </a:p>
        </p:txBody>
      </p:sp>
      <p:pic>
        <p:nvPicPr>
          <p:cNvPr id="7" name="Grafik 6">
            <a:extLst>
              <a:ext uri="{FF2B5EF4-FFF2-40B4-BE49-F238E27FC236}">
                <a16:creationId xmlns:a16="http://schemas.microsoft.com/office/drawing/2014/main" id="{5571B673-4195-2972-28FB-06E523B6BD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Tree>
    <p:extLst>
      <p:ext uri="{BB962C8B-B14F-4D97-AF65-F5344CB8AC3E}">
        <p14:creationId xmlns:p14="http://schemas.microsoft.com/office/powerpoint/2010/main" val="2534837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side med margin">
    <p:bg>
      <p:bgPr>
        <a:solidFill>
          <a:schemeClr val="accent3"/>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34CD0B3F-81CA-F391-ACEA-4662ECFA5E87}"/>
              </a:ext>
            </a:extLst>
          </p:cNvPr>
          <p:cNvSpPr>
            <a:spLocks noGrp="1"/>
          </p:cNvSpPr>
          <p:nvPr>
            <p:ph type="dt" sz="half" idx="14"/>
          </p:nvPr>
        </p:nvSpPr>
        <p:spPr/>
        <p:txBody>
          <a:bodyPr/>
          <a:lstStyle/>
          <a:p>
            <a:fld id="{FD70ADF7-1E5F-1548-9F3D-38730558A253}" type="datetime2">
              <a:rPr lang="da-DK" smtClean="0"/>
              <a:t>14. november 2025</a:t>
            </a:fld>
            <a:endParaRPr lang="da-DK" dirty="0"/>
          </a:p>
        </p:txBody>
      </p:sp>
      <p:sp>
        <p:nvSpPr>
          <p:cNvPr id="5" name="Pladsholder til sidefod 4">
            <a:extLst>
              <a:ext uri="{FF2B5EF4-FFF2-40B4-BE49-F238E27FC236}">
                <a16:creationId xmlns:a16="http://schemas.microsoft.com/office/drawing/2014/main" id="{969A8BF8-7A2E-C792-7C21-273699DC9B04}"/>
              </a:ext>
            </a:extLst>
          </p:cNvPr>
          <p:cNvSpPr>
            <a:spLocks noGrp="1"/>
          </p:cNvSpPr>
          <p:nvPr>
            <p:ph type="ftr" sz="quarter" idx="15"/>
          </p:nvPr>
        </p:nvSpPr>
        <p:spPr/>
        <p:txBody>
          <a:bodyPr/>
          <a:lstStyle/>
          <a:p>
            <a:r>
              <a:rPr lang="da-DK"/>
              <a:t>Teksten her indsættes via sidefod</a:t>
            </a:r>
            <a:endParaRPr lang="da-DK" dirty="0"/>
          </a:p>
        </p:txBody>
      </p:sp>
      <p:sp>
        <p:nvSpPr>
          <p:cNvPr id="6" name="Pladsholder til slidenummer 5">
            <a:extLst>
              <a:ext uri="{FF2B5EF4-FFF2-40B4-BE49-F238E27FC236}">
                <a16:creationId xmlns:a16="http://schemas.microsoft.com/office/drawing/2014/main" id="{E2E4A1DC-E5C1-2936-E69A-5BEB5CA2E90F}"/>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11" name="Pladsholder til billede 8">
            <a:extLst>
              <a:ext uri="{FF2B5EF4-FFF2-40B4-BE49-F238E27FC236}">
                <a16:creationId xmlns:a16="http://schemas.microsoft.com/office/drawing/2014/main" id="{F33505F3-24C6-EA20-57EF-CAD15C5A8D41}"/>
              </a:ext>
            </a:extLst>
          </p:cNvPr>
          <p:cNvSpPr>
            <a:spLocks noGrp="1"/>
          </p:cNvSpPr>
          <p:nvPr>
            <p:ph type="pic" sz="quarter" idx="18"/>
          </p:nvPr>
        </p:nvSpPr>
        <p:spPr>
          <a:xfrm>
            <a:off x="334963" y="333375"/>
            <a:ext cx="11522076" cy="5279634"/>
          </a:xfrm>
        </p:spPr>
        <p:txBody>
          <a:bodyPr anchor="ctr">
            <a:normAutofit/>
          </a:bodyPr>
          <a:lstStyle>
            <a:lvl1pPr marL="0" indent="0" algn="ctr">
              <a:buNone/>
              <a:defRPr sz="1000">
                <a:solidFill>
                  <a:schemeClr val="tx1"/>
                </a:solidFill>
              </a:defRPr>
            </a:lvl1pPr>
          </a:lstStyle>
          <a:p>
            <a:r>
              <a:rPr lang="da-DK"/>
              <a:t>Klik på ikonet for at tilføje et billede</a:t>
            </a:r>
            <a:endParaRPr lang="da-DK" dirty="0"/>
          </a:p>
        </p:txBody>
      </p:sp>
      <p:pic>
        <p:nvPicPr>
          <p:cNvPr id="12" name="Grafik 11">
            <a:extLst>
              <a:ext uri="{FF2B5EF4-FFF2-40B4-BE49-F238E27FC236}">
                <a16:creationId xmlns:a16="http://schemas.microsoft.com/office/drawing/2014/main" id="{86F97B9E-0FDC-8270-3776-3DD2C3BD8A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Tree>
    <p:extLst>
      <p:ext uri="{BB962C8B-B14F-4D97-AF65-F5344CB8AC3E}">
        <p14:creationId xmlns:p14="http://schemas.microsoft.com/office/powerpoint/2010/main" val="159361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ledeside med stort billede">
    <p:bg>
      <p:bgPr>
        <a:solidFill>
          <a:schemeClr val="tx1"/>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34CD0B3F-81CA-F391-ACEA-4662ECFA5E87}"/>
              </a:ext>
            </a:extLst>
          </p:cNvPr>
          <p:cNvSpPr>
            <a:spLocks noGrp="1"/>
          </p:cNvSpPr>
          <p:nvPr>
            <p:ph type="dt" sz="half" idx="14"/>
          </p:nvPr>
        </p:nvSpPr>
        <p:spPr/>
        <p:txBody>
          <a:bodyPr/>
          <a:lstStyle>
            <a:lvl1pPr>
              <a:defRPr>
                <a:solidFill>
                  <a:schemeClr val="bg1"/>
                </a:solidFill>
              </a:defRPr>
            </a:lvl1pPr>
          </a:lstStyle>
          <a:p>
            <a:fld id="{6E5C08AF-E43D-8F43-B693-3B5334EEE5E4}" type="datetime2">
              <a:rPr lang="da-DK" smtClean="0"/>
              <a:t>14. november 2025</a:t>
            </a:fld>
            <a:endParaRPr lang="da-DK" dirty="0"/>
          </a:p>
        </p:txBody>
      </p:sp>
      <p:sp>
        <p:nvSpPr>
          <p:cNvPr id="5" name="Pladsholder til sidefod 4">
            <a:extLst>
              <a:ext uri="{FF2B5EF4-FFF2-40B4-BE49-F238E27FC236}">
                <a16:creationId xmlns:a16="http://schemas.microsoft.com/office/drawing/2014/main" id="{969A8BF8-7A2E-C792-7C21-273699DC9B04}"/>
              </a:ext>
            </a:extLst>
          </p:cNvPr>
          <p:cNvSpPr>
            <a:spLocks noGrp="1"/>
          </p:cNvSpPr>
          <p:nvPr>
            <p:ph type="ftr" sz="quarter" idx="15"/>
          </p:nvPr>
        </p:nvSpPr>
        <p:spPr/>
        <p:txBody>
          <a:bodyPr/>
          <a:lstStyle>
            <a:lvl1pPr>
              <a:defRPr>
                <a:solidFill>
                  <a:schemeClr val="bg1"/>
                </a:solidFill>
              </a:defRPr>
            </a:lvl1pPr>
          </a:lstStyle>
          <a:p>
            <a:r>
              <a:rPr lang="da-DK"/>
              <a:t>Teksten her indsættes via sidefod</a:t>
            </a:r>
            <a:endParaRPr lang="da-DK" dirty="0"/>
          </a:p>
        </p:txBody>
      </p:sp>
      <p:sp>
        <p:nvSpPr>
          <p:cNvPr id="6" name="Pladsholder til slidenummer 5">
            <a:extLst>
              <a:ext uri="{FF2B5EF4-FFF2-40B4-BE49-F238E27FC236}">
                <a16:creationId xmlns:a16="http://schemas.microsoft.com/office/drawing/2014/main" id="{E2E4A1DC-E5C1-2936-E69A-5BEB5CA2E90F}"/>
              </a:ext>
            </a:extLst>
          </p:cNvPr>
          <p:cNvSpPr>
            <a:spLocks noGrp="1"/>
          </p:cNvSpPr>
          <p:nvPr>
            <p:ph type="sldNum" sz="quarter" idx="16"/>
          </p:nvPr>
        </p:nvSpPr>
        <p:spPr/>
        <p:txBody>
          <a:bodyPr/>
          <a:lstStyle>
            <a:lvl1pPr>
              <a:defRPr>
                <a:solidFill>
                  <a:schemeClr val="bg1"/>
                </a:solidFill>
              </a:defRPr>
            </a:lvl1pPr>
          </a:lstStyle>
          <a:p>
            <a:fld id="{D50C9E42-1E5D-7D4A-B09B-4AD41066EB66}" type="slidenum">
              <a:rPr lang="da-DK" smtClean="0"/>
              <a:pPr/>
              <a:t>‹nr.›</a:t>
            </a:fld>
            <a:endParaRPr lang="da-DK" dirty="0"/>
          </a:p>
        </p:txBody>
      </p:sp>
      <p:sp>
        <p:nvSpPr>
          <p:cNvPr id="11" name="Pladsholder til billede 8">
            <a:extLst>
              <a:ext uri="{FF2B5EF4-FFF2-40B4-BE49-F238E27FC236}">
                <a16:creationId xmlns:a16="http://schemas.microsoft.com/office/drawing/2014/main" id="{F33505F3-24C6-EA20-57EF-CAD15C5A8D41}"/>
              </a:ext>
            </a:extLst>
          </p:cNvPr>
          <p:cNvSpPr>
            <a:spLocks noGrp="1"/>
          </p:cNvSpPr>
          <p:nvPr>
            <p:ph type="pic" sz="quarter" idx="18"/>
          </p:nvPr>
        </p:nvSpPr>
        <p:spPr>
          <a:xfrm>
            <a:off x="0" y="0"/>
            <a:ext cx="12191999" cy="5613009"/>
          </a:xfrm>
        </p:spPr>
        <p:txBody>
          <a:bodyPr anchor="ctr">
            <a:normAutofit/>
          </a:bodyPr>
          <a:lstStyle>
            <a:lvl1pPr marL="0" indent="0" algn="ctr">
              <a:buNone/>
              <a:defRPr sz="1000">
                <a:solidFill>
                  <a:schemeClr val="bg1"/>
                </a:solidFill>
              </a:defRPr>
            </a:lvl1pPr>
          </a:lstStyle>
          <a:p>
            <a:r>
              <a:rPr lang="da-DK"/>
              <a:t>Klik på ikonet for at tilføje et billede</a:t>
            </a:r>
            <a:endParaRPr lang="da-DK" dirty="0"/>
          </a:p>
        </p:txBody>
      </p:sp>
      <p:pic>
        <p:nvPicPr>
          <p:cNvPr id="7" name="Grafik 6">
            <a:extLst>
              <a:ext uri="{FF2B5EF4-FFF2-40B4-BE49-F238E27FC236}">
                <a16:creationId xmlns:a16="http://schemas.microsoft.com/office/drawing/2014/main" id="{E2AD310D-B371-9214-6307-2D1E213F10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9097"/>
            <a:ext cx="2718557" cy="1054800"/>
          </a:xfrm>
          <a:prstGeom prst="rect">
            <a:avLst/>
          </a:prstGeom>
        </p:spPr>
      </p:pic>
    </p:spTree>
    <p:extLst>
      <p:ext uri="{BB962C8B-B14F-4D97-AF65-F5344CB8AC3E}">
        <p14:creationId xmlns:p14="http://schemas.microsoft.com/office/powerpoint/2010/main" val="3150313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ledeside med tekstboks lille">
    <p:bg>
      <p:bgPr>
        <a:solidFill>
          <a:schemeClr val="bg1"/>
        </a:solidFill>
        <a:effectLst/>
      </p:bgPr>
    </p:bg>
    <p:spTree>
      <p:nvGrpSpPr>
        <p:cNvPr id="1" name=""/>
        <p:cNvGrpSpPr/>
        <p:nvPr/>
      </p:nvGrpSpPr>
      <p:grpSpPr>
        <a:xfrm>
          <a:off x="0" y="0"/>
          <a:ext cx="0" cy="0"/>
          <a:chOff x="0" y="0"/>
          <a:chExt cx="0" cy="0"/>
        </a:xfrm>
      </p:grpSpPr>
      <p:sp>
        <p:nvSpPr>
          <p:cNvPr id="11" name="Pladsholder til billede 8">
            <a:extLst>
              <a:ext uri="{FF2B5EF4-FFF2-40B4-BE49-F238E27FC236}">
                <a16:creationId xmlns:a16="http://schemas.microsoft.com/office/drawing/2014/main" id="{F33505F3-24C6-EA20-57EF-CAD15C5A8D41}"/>
              </a:ext>
            </a:extLst>
          </p:cNvPr>
          <p:cNvSpPr>
            <a:spLocks noGrp="1"/>
          </p:cNvSpPr>
          <p:nvPr>
            <p:ph type="pic" sz="quarter" idx="18"/>
          </p:nvPr>
        </p:nvSpPr>
        <p:spPr>
          <a:xfrm>
            <a:off x="0" y="0"/>
            <a:ext cx="12191999" cy="6858000"/>
          </a:xfrm>
        </p:spPr>
        <p:txBody>
          <a:bodyPr anchor="ctr">
            <a:normAutofit/>
          </a:bodyPr>
          <a:lstStyle>
            <a:lvl1pPr marL="0" indent="0" algn="ctr">
              <a:buNone/>
              <a:defRPr sz="1000">
                <a:solidFill>
                  <a:schemeClr val="tx1"/>
                </a:solidFill>
              </a:defRPr>
            </a:lvl1pPr>
          </a:lstStyle>
          <a:p>
            <a:r>
              <a:rPr lang="da-DK"/>
              <a:t>Klik på ikonet for at tilføje et billede</a:t>
            </a:r>
            <a:endParaRPr lang="da-DK" dirty="0"/>
          </a:p>
        </p:txBody>
      </p:sp>
      <p:sp>
        <p:nvSpPr>
          <p:cNvPr id="4" name="Pladsholder til dato 3">
            <a:extLst>
              <a:ext uri="{FF2B5EF4-FFF2-40B4-BE49-F238E27FC236}">
                <a16:creationId xmlns:a16="http://schemas.microsoft.com/office/drawing/2014/main" id="{34CD0B3F-81CA-F391-ACEA-4662ECFA5E87}"/>
              </a:ext>
            </a:extLst>
          </p:cNvPr>
          <p:cNvSpPr>
            <a:spLocks noGrp="1"/>
          </p:cNvSpPr>
          <p:nvPr>
            <p:ph type="dt" sz="half" idx="14"/>
          </p:nvPr>
        </p:nvSpPr>
        <p:spPr/>
        <p:txBody>
          <a:bodyPr/>
          <a:lstStyle/>
          <a:p>
            <a:fld id="{6843F4D3-E76B-D742-86EA-1F01D42C57E7}" type="datetime2">
              <a:rPr lang="da-DK" smtClean="0"/>
              <a:t>14. november 2025</a:t>
            </a:fld>
            <a:endParaRPr lang="da-DK" dirty="0"/>
          </a:p>
        </p:txBody>
      </p:sp>
      <p:sp>
        <p:nvSpPr>
          <p:cNvPr id="5" name="Pladsholder til sidefod 4">
            <a:extLst>
              <a:ext uri="{FF2B5EF4-FFF2-40B4-BE49-F238E27FC236}">
                <a16:creationId xmlns:a16="http://schemas.microsoft.com/office/drawing/2014/main" id="{969A8BF8-7A2E-C792-7C21-273699DC9B04}"/>
              </a:ext>
            </a:extLst>
          </p:cNvPr>
          <p:cNvSpPr>
            <a:spLocks noGrp="1"/>
          </p:cNvSpPr>
          <p:nvPr>
            <p:ph type="ftr" sz="quarter" idx="15"/>
          </p:nvPr>
        </p:nvSpPr>
        <p:spPr/>
        <p:txBody>
          <a:bodyPr/>
          <a:lstStyle/>
          <a:p>
            <a:r>
              <a:rPr lang="da-DK"/>
              <a:t>Teksten her indsættes via sidefod</a:t>
            </a:r>
            <a:endParaRPr lang="da-DK" dirty="0"/>
          </a:p>
        </p:txBody>
      </p:sp>
      <p:sp>
        <p:nvSpPr>
          <p:cNvPr id="6" name="Pladsholder til slidenummer 5">
            <a:extLst>
              <a:ext uri="{FF2B5EF4-FFF2-40B4-BE49-F238E27FC236}">
                <a16:creationId xmlns:a16="http://schemas.microsoft.com/office/drawing/2014/main" id="{E2E4A1DC-E5C1-2936-E69A-5BEB5CA2E90F}"/>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8" name="Pladsholder til tekst 10">
            <a:extLst>
              <a:ext uri="{FF2B5EF4-FFF2-40B4-BE49-F238E27FC236}">
                <a16:creationId xmlns:a16="http://schemas.microsoft.com/office/drawing/2014/main" id="{D680F8CA-57CC-D1CC-28FF-9360840D6CEB}"/>
              </a:ext>
            </a:extLst>
          </p:cNvPr>
          <p:cNvSpPr>
            <a:spLocks noGrp="1"/>
          </p:cNvSpPr>
          <p:nvPr>
            <p:ph type="body" sz="quarter" idx="17"/>
          </p:nvPr>
        </p:nvSpPr>
        <p:spPr>
          <a:xfrm>
            <a:off x="6275387" y="3429000"/>
            <a:ext cx="5916611" cy="3094895"/>
          </a:xfrm>
          <a:solidFill>
            <a:schemeClr val="accent3"/>
          </a:solidFill>
        </p:spPr>
        <p:txBody>
          <a:bodyPr lIns="180000" tIns="972000" rIns="360000" bIns="180000">
            <a:normAutofit/>
          </a:bodyPr>
          <a:lstStyle>
            <a:lvl1pPr marL="0" indent="0">
              <a:buNone/>
              <a:defRPr sz="1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9" name="Titel 8">
            <a:extLst>
              <a:ext uri="{FF2B5EF4-FFF2-40B4-BE49-F238E27FC236}">
                <a16:creationId xmlns:a16="http://schemas.microsoft.com/office/drawing/2014/main" id="{08C245B0-6F46-113F-AD4C-2B11240E0E4A}"/>
              </a:ext>
            </a:extLst>
          </p:cNvPr>
          <p:cNvSpPr>
            <a:spLocks noGrp="1"/>
          </p:cNvSpPr>
          <p:nvPr>
            <p:ph type="title"/>
          </p:nvPr>
        </p:nvSpPr>
        <p:spPr>
          <a:xfrm>
            <a:off x="6602681" y="3734559"/>
            <a:ext cx="5254357" cy="1055812"/>
          </a:xfrm>
        </p:spPr>
        <p:txBody>
          <a:bodyPr/>
          <a:lstStyle/>
          <a:p>
            <a:r>
              <a:rPr lang="da-DK"/>
              <a:t>Klik for at redigere titeltypografien i masteren</a:t>
            </a:r>
            <a:endParaRPr lang="da-DK" dirty="0"/>
          </a:p>
        </p:txBody>
      </p:sp>
      <p:sp>
        <p:nvSpPr>
          <p:cNvPr id="14" name="Pladsholder til tekst 13">
            <a:extLst>
              <a:ext uri="{FF2B5EF4-FFF2-40B4-BE49-F238E27FC236}">
                <a16:creationId xmlns:a16="http://schemas.microsoft.com/office/drawing/2014/main" id="{F187EE9A-4957-000A-4307-39548D4D88C2}"/>
              </a:ext>
            </a:extLst>
          </p:cNvPr>
          <p:cNvSpPr>
            <a:spLocks noGrp="1"/>
          </p:cNvSpPr>
          <p:nvPr>
            <p:ph type="body" sz="quarter" idx="19"/>
          </p:nvPr>
        </p:nvSpPr>
        <p:spPr>
          <a:xfrm>
            <a:off x="6597894" y="4976447"/>
            <a:ext cx="5259143" cy="1345856"/>
          </a:xfrm>
        </p:spPr>
        <p:txBody>
          <a:bodyPr>
            <a:normAutofit/>
          </a:bodyPr>
          <a:lstStyle>
            <a:lvl1pPr>
              <a:defRPr sz="1600"/>
            </a:lvl1pPr>
          </a:lstStyle>
          <a:p>
            <a:pPr lvl="0"/>
            <a:r>
              <a:rPr lang="da-DK"/>
              <a:t>Klik for at redigere teksttypografierne i masteren</a:t>
            </a:r>
          </a:p>
        </p:txBody>
      </p:sp>
      <p:sp>
        <p:nvSpPr>
          <p:cNvPr id="15" name="Pladsholder til tekst 4">
            <a:extLst>
              <a:ext uri="{FF2B5EF4-FFF2-40B4-BE49-F238E27FC236}">
                <a16:creationId xmlns:a16="http://schemas.microsoft.com/office/drawing/2014/main" id="{38E37F92-E2D0-0CE5-ED54-C9BED55AEB89}"/>
              </a:ext>
            </a:extLst>
          </p:cNvPr>
          <p:cNvSpPr>
            <a:spLocks noGrp="1"/>
          </p:cNvSpPr>
          <p:nvPr>
            <p:ph type="body" sz="quarter" idx="20" hasCustomPrompt="1"/>
          </p:nvPr>
        </p:nvSpPr>
        <p:spPr>
          <a:xfrm>
            <a:off x="12828" y="5738084"/>
            <a:ext cx="2718298" cy="1060388"/>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lvl1pPr>
          </a:lstStyle>
          <a:p>
            <a:pPr lvl="0"/>
            <a:r>
              <a:rPr lang="da-DK" dirty="0"/>
              <a:t>,</a:t>
            </a:r>
          </a:p>
        </p:txBody>
      </p:sp>
    </p:spTree>
    <p:extLst>
      <p:ext uri="{BB962C8B-B14F-4D97-AF65-F5344CB8AC3E}">
        <p14:creationId xmlns:p14="http://schemas.microsoft.com/office/powerpoint/2010/main" val="2066430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ledeside med tekstboks stor">
    <p:bg>
      <p:bgPr>
        <a:solidFill>
          <a:schemeClr val="tx1"/>
        </a:solidFill>
        <a:effectLst/>
      </p:bgPr>
    </p:bg>
    <p:spTree>
      <p:nvGrpSpPr>
        <p:cNvPr id="1" name=""/>
        <p:cNvGrpSpPr/>
        <p:nvPr/>
      </p:nvGrpSpPr>
      <p:grpSpPr>
        <a:xfrm>
          <a:off x="0" y="0"/>
          <a:ext cx="0" cy="0"/>
          <a:chOff x="0" y="0"/>
          <a:chExt cx="0" cy="0"/>
        </a:xfrm>
      </p:grpSpPr>
      <p:sp>
        <p:nvSpPr>
          <p:cNvPr id="11" name="Pladsholder til billede 8">
            <a:extLst>
              <a:ext uri="{FF2B5EF4-FFF2-40B4-BE49-F238E27FC236}">
                <a16:creationId xmlns:a16="http://schemas.microsoft.com/office/drawing/2014/main" id="{F33505F3-24C6-EA20-57EF-CAD15C5A8D41}"/>
              </a:ext>
            </a:extLst>
          </p:cNvPr>
          <p:cNvSpPr>
            <a:spLocks noGrp="1"/>
          </p:cNvSpPr>
          <p:nvPr>
            <p:ph type="pic" sz="quarter" idx="18"/>
          </p:nvPr>
        </p:nvSpPr>
        <p:spPr>
          <a:xfrm>
            <a:off x="0" y="0"/>
            <a:ext cx="12191999" cy="6858000"/>
          </a:xfrm>
        </p:spPr>
        <p:txBody>
          <a:bodyPr anchor="ctr">
            <a:normAutofit/>
          </a:bodyPr>
          <a:lstStyle>
            <a:lvl1pPr marL="0" indent="0" algn="ctr">
              <a:buNone/>
              <a:defRPr sz="1000">
                <a:solidFill>
                  <a:schemeClr val="bg1"/>
                </a:solidFill>
              </a:defRPr>
            </a:lvl1pPr>
          </a:lstStyle>
          <a:p>
            <a:r>
              <a:rPr lang="da-DK"/>
              <a:t>Klik på ikonet for at tilføje et billede</a:t>
            </a:r>
            <a:endParaRPr lang="da-DK" dirty="0"/>
          </a:p>
        </p:txBody>
      </p:sp>
      <p:sp>
        <p:nvSpPr>
          <p:cNvPr id="4" name="Pladsholder til dato 3">
            <a:extLst>
              <a:ext uri="{FF2B5EF4-FFF2-40B4-BE49-F238E27FC236}">
                <a16:creationId xmlns:a16="http://schemas.microsoft.com/office/drawing/2014/main" id="{34CD0B3F-81CA-F391-ACEA-4662ECFA5E87}"/>
              </a:ext>
            </a:extLst>
          </p:cNvPr>
          <p:cNvSpPr>
            <a:spLocks noGrp="1"/>
          </p:cNvSpPr>
          <p:nvPr>
            <p:ph type="dt" sz="half" idx="14"/>
          </p:nvPr>
        </p:nvSpPr>
        <p:spPr/>
        <p:txBody>
          <a:bodyPr/>
          <a:lstStyle/>
          <a:p>
            <a:fld id="{B27A5C53-9B41-5043-9BAB-0058D52ED772}" type="datetime2">
              <a:rPr lang="da-DK" smtClean="0"/>
              <a:t>14. november 2025</a:t>
            </a:fld>
            <a:endParaRPr lang="da-DK" dirty="0"/>
          </a:p>
        </p:txBody>
      </p:sp>
      <p:sp>
        <p:nvSpPr>
          <p:cNvPr id="5" name="Pladsholder til sidefod 4">
            <a:extLst>
              <a:ext uri="{FF2B5EF4-FFF2-40B4-BE49-F238E27FC236}">
                <a16:creationId xmlns:a16="http://schemas.microsoft.com/office/drawing/2014/main" id="{969A8BF8-7A2E-C792-7C21-273699DC9B04}"/>
              </a:ext>
            </a:extLst>
          </p:cNvPr>
          <p:cNvSpPr>
            <a:spLocks noGrp="1"/>
          </p:cNvSpPr>
          <p:nvPr>
            <p:ph type="ftr" sz="quarter" idx="15"/>
          </p:nvPr>
        </p:nvSpPr>
        <p:spPr/>
        <p:txBody>
          <a:bodyPr/>
          <a:lstStyle/>
          <a:p>
            <a:r>
              <a:rPr lang="da-DK"/>
              <a:t>Teksten her indsættes via sidefod</a:t>
            </a:r>
            <a:endParaRPr lang="da-DK" dirty="0"/>
          </a:p>
        </p:txBody>
      </p:sp>
      <p:sp>
        <p:nvSpPr>
          <p:cNvPr id="6" name="Pladsholder til slidenummer 5">
            <a:extLst>
              <a:ext uri="{FF2B5EF4-FFF2-40B4-BE49-F238E27FC236}">
                <a16:creationId xmlns:a16="http://schemas.microsoft.com/office/drawing/2014/main" id="{E2E4A1DC-E5C1-2936-E69A-5BEB5CA2E90F}"/>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8" name="Pladsholder til tekst 10">
            <a:extLst>
              <a:ext uri="{FF2B5EF4-FFF2-40B4-BE49-F238E27FC236}">
                <a16:creationId xmlns:a16="http://schemas.microsoft.com/office/drawing/2014/main" id="{D680F8CA-57CC-D1CC-28FF-9360840D6CEB}"/>
              </a:ext>
            </a:extLst>
          </p:cNvPr>
          <p:cNvSpPr>
            <a:spLocks noGrp="1"/>
          </p:cNvSpPr>
          <p:nvPr>
            <p:ph type="body" sz="quarter" idx="17"/>
          </p:nvPr>
        </p:nvSpPr>
        <p:spPr>
          <a:xfrm>
            <a:off x="6275387" y="333376"/>
            <a:ext cx="5916611" cy="6190520"/>
          </a:xfrm>
          <a:solidFill>
            <a:schemeClr val="accent3"/>
          </a:solidFill>
        </p:spPr>
        <p:txBody>
          <a:bodyPr lIns="180000" tIns="972000" rIns="360000" bIns="180000">
            <a:normAutofit/>
          </a:bodyPr>
          <a:lstStyle>
            <a:lvl1pPr marL="0" indent="0">
              <a:buNone/>
              <a:defRPr sz="1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4" name="Pladsholder til tekst 13">
            <a:extLst>
              <a:ext uri="{FF2B5EF4-FFF2-40B4-BE49-F238E27FC236}">
                <a16:creationId xmlns:a16="http://schemas.microsoft.com/office/drawing/2014/main" id="{F187EE9A-4957-000A-4307-39548D4D88C2}"/>
              </a:ext>
            </a:extLst>
          </p:cNvPr>
          <p:cNvSpPr>
            <a:spLocks noGrp="1"/>
          </p:cNvSpPr>
          <p:nvPr>
            <p:ph type="body" sz="quarter" idx="19"/>
          </p:nvPr>
        </p:nvSpPr>
        <p:spPr>
          <a:xfrm>
            <a:off x="6597894" y="1628775"/>
            <a:ext cx="5259143" cy="4693528"/>
          </a:xfrm>
        </p:spPr>
        <p:txBody>
          <a:bodyPr>
            <a:normAutofit/>
          </a:bodyPr>
          <a:lstStyle>
            <a:lvl1pPr>
              <a:defRPr sz="1600">
                <a:solidFill>
                  <a:schemeClr val="tx1"/>
                </a:solidFill>
              </a:defRPr>
            </a:lvl1pPr>
          </a:lstStyle>
          <a:p>
            <a:pPr lvl="0"/>
            <a:r>
              <a:rPr lang="da-DK"/>
              <a:t>Klik for at redigere teksttypografierne i masteren</a:t>
            </a:r>
          </a:p>
        </p:txBody>
      </p:sp>
      <p:sp>
        <p:nvSpPr>
          <p:cNvPr id="15" name="Pladsholder til tekst 4">
            <a:extLst>
              <a:ext uri="{FF2B5EF4-FFF2-40B4-BE49-F238E27FC236}">
                <a16:creationId xmlns:a16="http://schemas.microsoft.com/office/drawing/2014/main" id="{38E37F92-E2D0-0CE5-ED54-C9BED55AEB89}"/>
              </a:ext>
            </a:extLst>
          </p:cNvPr>
          <p:cNvSpPr>
            <a:spLocks noGrp="1"/>
          </p:cNvSpPr>
          <p:nvPr>
            <p:ph type="body" sz="quarter" idx="20" hasCustomPrompt="1"/>
          </p:nvPr>
        </p:nvSpPr>
        <p:spPr>
          <a:xfrm>
            <a:off x="12828" y="5738084"/>
            <a:ext cx="2718298" cy="1060388"/>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lvl1pPr>
          </a:lstStyle>
          <a:p>
            <a:pPr lvl="0"/>
            <a:r>
              <a:rPr lang="da-DK" dirty="0"/>
              <a:t>,</a:t>
            </a:r>
          </a:p>
        </p:txBody>
      </p:sp>
      <p:sp>
        <p:nvSpPr>
          <p:cNvPr id="2" name="Titel 1">
            <a:extLst>
              <a:ext uri="{FF2B5EF4-FFF2-40B4-BE49-F238E27FC236}">
                <a16:creationId xmlns:a16="http://schemas.microsoft.com/office/drawing/2014/main" id="{415CC066-B808-0327-0246-6F9C8A1547C0}"/>
              </a:ext>
            </a:extLst>
          </p:cNvPr>
          <p:cNvSpPr>
            <a:spLocks noGrp="1"/>
          </p:cNvSpPr>
          <p:nvPr>
            <p:ph type="title"/>
          </p:nvPr>
        </p:nvSpPr>
        <p:spPr>
          <a:xfrm>
            <a:off x="6597894" y="771895"/>
            <a:ext cx="5259144" cy="856879"/>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3179931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ide med stort tekst">
    <p:bg>
      <p:bgPr>
        <a:solidFill>
          <a:schemeClr val="tx1"/>
        </a:solidFill>
        <a:effectLst/>
      </p:bgPr>
    </p:bg>
    <p:spTree>
      <p:nvGrpSpPr>
        <p:cNvPr id="1" name=""/>
        <p:cNvGrpSpPr/>
        <p:nvPr/>
      </p:nvGrpSpPr>
      <p:grpSpPr>
        <a:xfrm>
          <a:off x="0" y="0"/>
          <a:ext cx="0" cy="0"/>
          <a:chOff x="0" y="0"/>
          <a:chExt cx="0" cy="0"/>
        </a:xfrm>
      </p:grpSpPr>
      <p:sp>
        <p:nvSpPr>
          <p:cNvPr id="7" name="Pladsholder til billede 8">
            <a:extLst>
              <a:ext uri="{FF2B5EF4-FFF2-40B4-BE49-F238E27FC236}">
                <a16:creationId xmlns:a16="http://schemas.microsoft.com/office/drawing/2014/main" id="{347B5D5A-CDFA-1A9C-A5EF-A451703FC172}"/>
              </a:ext>
            </a:extLst>
          </p:cNvPr>
          <p:cNvSpPr>
            <a:spLocks noGrp="1"/>
          </p:cNvSpPr>
          <p:nvPr>
            <p:ph type="pic" sz="quarter" idx="18"/>
          </p:nvPr>
        </p:nvSpPr>
        <p:spPr>
          <a:xfrm>
            <a:off x="0" y="0"/>
            <a:ext cx="12191999" cy="6858000"/>
          </a:xfrm>
        </p:spPr>
        <p:txBody>
          <a:bodyPr anchor="ctr">
            <a:normAutofit/>
          </a:bodyPr>
          <a:lstStyle>
            <a:lvl1pPr marL="0" indent="0" algn="ctr">
              <a:buNone/>
              <a:defRPr sz="1000">
                <a:solidFill>
                  <a:schemeClr val="accent3"/>
                </a:solidFill>
              </a:defRPr>
            </a:lvl1pPr>
          </a:lstStyle>
          <a:p>
            <a:r>
              <a:rPr lang="da-DK"/>
              <a:t>Klik på ikonet for at tilføje et billede</a:t>
            </a:r>
            <a:endParaRPr lang="da-DK" dirty="0"/>
          </a:p>
        </p:txBody>
      </p:sp>
      <p:sp>
        <p:nvSpPr>
          <p:cNvPr id="6" name="Pladsholder til dato 5">
            <a:extLst>
              <a:ext uri="{FF2B5EF4-FFF2-40B4-BE49-F238E27FC236}">
                <a16:creationId xmlns:a16="http://schemas.microsoft.com/office/drawing/2014/main" id="{F6073290-6CD7-4668-409B-25DB81F84D5A}"/>
              </a:ext>
            </a:extLst>
          </p:cNvPr>
          <p:cNvSpPr>
            <a:spLocks noGrp="1"/>
          </p:cNvSpPr>
          <p:nvPr>
            <p:ph type="dt" sz="half" idx="14"/>
          </p:nvPr>
        </p:nvSpPr>
        <p:spPr/>
        <p:txBody>
          <a:bodyPr/>
          <a:lstStyle>
            <a:lvl1pPr>
              <a:defRPr>
                <a:solidFill>
                  <a:schemeClr val="accent3"/>
                </a:solidFill>
              </a:defRPr>
            </a:lvl1pPr>
          </a:lstStyle>
          <a:p>
            <a:fld id="{17B9EB21-83E3-054F-87C4-21E4A1B970A3}" type="datetime2">
              <a:rPr lang="da-DK" smtClean="0"/>
              <a:t>14. november 2025</a:t>
            </a:fld>
            <a:endParaRPr lang="da-DK" dirty="0"/>
          </a:p>
        </p:txBody>
      </p:sp>
      <p:sp>
        <p:nvSpPr>
          <p:cNvPr id="9" name="Pladsholder til sidefod 8">
            <a:extLst>
              <a:ext uri="{FF2B5EF4-FFF2-40B4-BE49-F238E27FC236}">
                <a16:creationId xmlns:a16="http://schemas.microsoft.com/office/drawing/2014/main" id="{7E7F8DC1-D9E3-8D3D-4D9A-B8EA2CE3C47D}"/>
              </a:ext>
            </a:extLst>
          </p:cNvPr>
          <p:cNvSpPr>
            <a:spLocks noGrp="1"/>
          </p:cNvSpPr>
          <p:nvPr>
            <p:ph type="ftr" sz="quarter" idx="15"/>
          </p:nvPr>
        </p:nvSpPr>
        <p:spPr/>
        <p:txBody>
          <a:bodyPr/>
          <a:lstStyle>
            <a:lvl1pPr>
              <a:defRPr>
                <a:solidFill>
                  <a:schemeClr val="accent3"/>
                </a:solidFill>
              </a:defRPr>
            </a:lvl1pPr>
          </a:lstStyle>
          <a:p>
            <a:r>
              <a:rPr lang="da-DK"/>
              <a:t>Teksten her indsættes via sidefod</a:t>
            </a:r>
            <a:endParaRPr lang="da-DK" dirty="0"/>
          </a:p>
        </p:txBody>
      </p:sp>
      <p:sp>
        <p:nvSpPr>
          <p:cNvPr id="10" name="Pladsholder til slidenummer 9">
            <a:extLst>
              <a:ext uri="{FF2B5EF4-FFF2-40B4-BE49-F238E27FC236}">
                <a16:creationId xmlns:a16="http://schemas.microsoft.com/office/drawing/2014/main" id="{36E02BC6-5749-29B8-35C7-E6254812C610}"/>
              </a:ext>
            </a:extLst>
          </p:cNvPr>
          <p:cNvSpPr>
            <a:spLocks noGrp="1"/>
          </p:cNvSpPr>
          <p:nvPr>
            <p:ph type="sldNum" sz="quarter" idx="16"/>
          </p:nvPr>
        </p:nvSpPr>
        <p:spPr/>
        <p:txBody>
          <a:bodyPr/>
          <a:lstStyle>
            <a:lvl1pPr>
              <a:defRPr>
                <a:solidFill>
                  <a:schemeClr val="accent3"/>
                </a:solidFill>
              </a:defRPr>
            </a:lvl1pPr>
          </a:lstStyle>
          <a:p>
            <a:fld id="{D50C9E42-1E5D-7D4A-B09B-4AD41066EB66}" type="slidenum">
              <a:rPr lang="da-DK" smtClean="0"/>
              <a:pPr/>
              <a:t>‹nr.›</a:t>
            </a:fld>
            <a:endParaRPr lang="da-DK" dirty="0"/>
          </a:p>
        </p:txBody>
      </p:sp>
      <p:sp>
        <p:nvSpPr>
          <p:cNvPr id="11" name="Titel 10">
            <a:extLst>
              <a:ext uri="{FF2B5EF4-FFF2-40B4-BE49-F238E27FC236}">
                <a16:creationId xmlns:a16="http://schemas.microsoft.com/office/drawing/2014/main" id="{B3660823-473C-835E-F798-BE9BF2378490}"/>
              </a:ext>
            </a:extLst>
          </p:cNvPr>
          <p:cNvSpPr>
            <a:spLocks noGrp="1"/>
          </p:cNvSpPr>
          <p:nvPr>
            <p:ph type="title"/>
          </p:nvPr>
        </p:nvSpPr>
        <p:spPr>
          <a:xfrm>
            <a:off x="334963" y="451556"/>
            <a:ext cx="11522075" cy="2787948"/>
          </a:xfrm>
        </p:spPr>
        <p:txBody>
          <a:bodyPr/>
          <a:lstStyle>
            <a:lvl1pPr>
              <a:defRPr sz="12000" spc="-150" baseline="0">
                <a:solidFill>
                  <a:schemeClr val="accent3"/>
                </a:solidFill>
              </a:defRPr>
            </a:lvl1pPr>
          </a:lstStyle>
          <a:p>
            <a:r>
              <a:rPr lang="da-DK"/>
              <a:t>Klik for at redigere titeltypografien i masteren</a:t>
            </a:r>
            <a:endParaRPr lang="da-DK" dirty="0"/>
          </a:p>
        </p:txBody>
      </p:sp>
      <p:pic>
        <p:nvPicPr>
          <p:cNvPr id="12" name="Grafik 11">
            <a:extLst>
              <a:ext uri="{FF2B5EF4-FFF2-40B4-BE49-F238E27FC236}">
                <a16:creationId xmlns:a16="http://schemas.microsoft.com/office/drawing/2014/main" id="{66A77181-BB1C-FFA9-FF36-AE674D844F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9097"/>
            <a:ext cx="2718557" cy="1054800"/>
          </a:xfrm>
          <a:prstGeom prst="rect">
            <a:avLst/>
          </a:prstGeom>
        </p:spPr>
      </p:pic>
    </p:spTree>
    <p:extLst>
      <p:ext uri="{BB962C8B-B14F-4D97-AF65-F5344CB8AC3E}">
        <p14:creationId xmlns:p14="http://schemas.microsoft.com/office/powerpoint/2010/main" val="699705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ide med stort tekst og billede">
    <p:bg>
      <p:bgPr>
        <a:solidFill>
          <a:schemeClr val="accent5"/>
        </a:solidFill>
        <a:effectLst/>
      </p:bgPr>
    </p:bg>
    <p:spTree>
      <p:nvGrpSpPr>
        <p:cNvPr id="1" name=""/>
        <p:cNvGrpSpPr/>
        <p:nvPr/>
      </p:nvGrpSpPr>
      <p:grpSpPr>
        <a:xfrm>
          <a:off x="0" y="0"/>
          <a:ext cx="0" cy="0"/>
          <a:chOff x="0" y="0"/>
          <a:chExt cx="0" cy="0"/>
        </a:xfrm>
      </p:grpSpPr>
      <p:sp>
        <p:nvSpPr>
          <p:cNvPr id="7" name="Pladsholder til billede 8">
            <a:extLst>
              <a:ext uri="{FF2B5EF4-FFF2-40B4-BE49-F238E27FC236}">
                <a16:creationId xmlns:a16="http://schemas.microsoft.com/office/drawing/2014/main" id="{347B5D5A-CDFA-1A9C-A5EF-A451703FC172}"/>
              </a:ext>
            </a:extLst>
          </p:cNvPr>
          <p:cNvSpPr>
            <a:spLocks noGrp="1"/>
          </p:cNvSpPr>
          <p:nvPr>
            <p:ph type="pic" sz="quarter" idx="18"/>
          </p:nvPr>
        </p:nvSpPr>
        <p:spPr>
          <a:xfrm>
            <a:off x="0" y="0"/>
            <a:ext cx="12191999" cy="6858000"/>
          </a:xfrm>
        </p:spPr>
        <p:txBody>
          <a:bodyPr anchor="ctr">
            <a:normAutofit/>
          </a:bodyPr>
          <a:lstStyle>
            <a:lvl1pPr marL="0" indent="0" algn="ctr">
              <a:buNone/>
              <a:defRPr sz="1000">
                <a:solidFill>
                  <a:schemeClr val="accent3"/>
                </a:solidFill>
              </a:defRPr>
            </a:lvl1pPr>
          </a:lstStyle>
          <a:p>
            <a:r>
              <a:rPr lang="da-DK"/>
              <a:t>Klik på ikonet for at tilføje et billede</a:t>
            </a:r>
            <a:endParaRPr lang="da-DK" dirty="0"/>
          </a:p>
        </p:txBody>
      </p:sp>
      <p:sp>
        <p:nvSpPr>
          <p:cNvPr id="6" name="Pladsholder til dato 5">
            <a:extLst>
              <a:ext uri="{FF2B5EF4-FFF2-40B4-BE49-F238E27FC236}">
                <a16:creationId xmlns:a16="http://schemas.microsoft.com/office/drawing/2014/main" id="{F6073290-6CD7-4668-409B-25DB81F84D5A}"/>
              </a:ext>
            </a:extLst>
          </p:cNvPr>
          <p:cNvSpPr>
            <a:spLocks noGrp="1"/>
          </p:cNvSpPr>
          <p:nvPr>
            <p:ph type="dt" sz="half" idx="14"/>
          </p:nvPr>
        </p:nvSpPr>
        <p:spPr/>
        <p:txBody>
          <a:bodyPr/>
          <a:lstStyle>
            <a:lvl1pPr>
              <a:defRPr>
                <a:solidFill>
                  <a:schemeClr val="accent3"/>
                </a:solidFill>
              </a:defRPr>
            </a:lvl1pPr>
          </a:lstStyle>
          <a:p>
            <a:fld id="{03F79EE8-A44E-7846-83AB-CEFB249D3707}" type="datetime2">
              <a:rPr lang="da-DK" smtClean="0"/>
              <a:t>14. november 2025</a:t>
            </a:fld>
            <a:endParaRPr lang="da-DK" dirty="0"/>
          </a:p>
        </p:txBody>
      </p:sp>
      <p:sp>
        <p:nvSpPr>
          <p:cNvPr id="9" name="Pladsholder til sidefod 8">
            <a:extLst>
              <a:ext uri="{FF2B5EF4-FFF2-40B4-BE49-F238E27FC236}">
                <a16:creationId xmlns:a16="http://schemas.microsoft.com/office/drawing/2014/main" id="{7E7F8DC1-D9E3-8D3D-4D9A-B8EA2CE3C47D}"/>
              </a:ext>
            </a:extLst>
          </p:cNvPr>
          <p:cNvSpPr>
            <a:spLocks noGrp="1"/>
          </p:cNvSpPr>
          <p:nvPr>
            <p:ph type="ftr" sz="quarter" idx="15"/>
          </p:nvPr>
        </p:nvSpPr>
        <p:spPr/>
        <p:txBody>
          <a:bodyPr/>
          <a:lstStyle>
            <a:lvl1pPr>
              <a:defRPr>
                <a:solidFill>
                  <a:schemeClr val="accent3"/>
                </a:solidFill>
              </a:defRPr>
            </a:lvl1pPr>
          </a:lstStyle>
          <a:p>
            <a:r>
              <a:rPr lang="da-DK"/>
              <a:t>Teksten her indsættes via sidefod</a:t>
            </a:r>
            <a:endParaRPr lang="da-DK" dirty="0"/>
          </a:p>
        </p:txBody>
      </p:sp>
      <p:sp>
        <p:nvSpPr>
          <p:cNvPr id="10" name="Pladsholder til slidenummer 9">
            <a:extLst>
              <a:ext uri="{FF2B5EF4-FFF2-40B4-BE49-F238E27FC236}">
                <a16:creationId xmlns:a16="http://schemas.microsoft.com/office/drawing/2014/main" id="{36E02BC6-5749-29B8-35C7-E6254812C610}"/>
              </a:ext>
            </a:extLst>
          </p:cNvPr>
          <p:cNvSpPr>
            <a:spLocks noGrp="1"/>
          </p:cNvSpPr>
          <p:nvPr>
            <p:ph type="sldNum" sz="quarter" idx="16"/>
          </p:nvPr>
        </p:nvSpPr>
        <p:spPr/>
        <p:txBody>
          <a:bodyPr/>
          <a:lstStyle>
            <a:lvl1pPr>
              <a:defRPr>
                <a:solidFill>
                  <a:schemeClr val="accent3"/>
                </a:solidFill>
              </a:defRPr>
            </a:lvl1pPr>
          </a:lstStyle>
          <a:p>
            <a:fld id="{D50C9E42-1E5D-7D4A-B09B-4AD41066EB66}" type="slidenum">
              <a:rPr lang="da-DK" smtClean="0"/>
              <a:pPr/>
              <a:t>‹nr.›</a:t>
            </a:fld>
            <a:endParaRPr lang="da-DK" dirty="0"/>
          </a:p>
        </p:txBody>
      </p:sp>
      <p:sp>
        <p:nvSpPr>
          <p:cNvPr id="11" name="Titel 10">
            <a:extLst>
              <a:ext uri="{FF2B5EF4-FFF2-40B4-BE49-F238E27FC236}">
                <a16:creationId xmlns:a16="http://schemas.microsoft.com/office/drawing/2014/main" id="{B3660823-473C-835E-F798-BE9BF2378490}"/>
              </a:ext>
            </a:extLst>
          </p:cNvPr>
          <p:cNvSpPr>
            <a:spLocks noGrp="1"/>
          </p:cNvSpPr>
          <p:nvPr>
            <p:ph type="title"/>
          </p:nvPr>
        </p:nvSpPr>
        <p:spPr>
          <a:xfrm>
            <a:off x="334963" y="451556"/>
            <a:ext cx="11522075" cy="2787948"/>
          </a:xfrm>
        </p:spPr>
        <p:txBody>
          <a:bodyPr/>
          <a:lstStyle>
            <a:lvl1pPr>
              <a:defRPr sz="12000" spc="-150" baseline="0">
                <a:solidFill>
                  <a:schemeClr val="accent3"/>
                </a:solidFill>
              </a:defRPr>
            </a:lvl1pPr>
          </a:lstStyle>
          <a:p>
            <a:r>
              <a:rPr lang="da-DK"/>
              <a:t>Klik for at redigere titeltypografien i masteren</a:t>
            </a:r>
            <a:endParaRPr lang="da-DK" dirty="0"/>
          </a:p>
        </p:txBody>
      </p:sp>
      <p:sp>
        <p:nvSpPr>
          <p:cNvPr id="8" name="Pladsholder til tekst 4">
            <a:extLst>
              <a:ext uri="{FF2B5EF4-FFF2-40B4-BE49-F238E27FC236}">
                <a16:creationId xmlns:a16="http://schemas.microsoft.com/office/drawing/2014/main" id="{D6E8F912-975B-3E10-0D28-12CF6496FD31}"/>
              </a:ext>
            </a:extLst>
          </p:cNvPr>
          <p:cNvSpPr>
            <a:spLocks noGrp="1"/>
          </p:cNvSpPr>
          <p:nvPr>
            <p:ph type="body" sz="quarter" idx="20" hasCustomPrompt="1"/>
          </p:nvPr>
        </p:nvSpPr>
        <p:spPr>
          <a:xfrm>
            <a:off x="12828" y="5738084"/>
            <a:ext cx="2718298" cy="1060388"/>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lvl1pPr>
          </a:lstStyle>
          <a:p>
            <a:pPr lvl="0"/>
            <a:r>
              <a:rPr lang="da-DK" dirty="0"/>
              <a:t>,</a:t>
            </a:r>
          </a:p>
        </p:txBody>
      </p:sp>
    </p:spTree>
    <p:extLst>
      <p:ext uri="{BB962C8B-B14F-4D97-AF65-F5344CB8AC3E}">
        <p14:creationId xmlns:p14="http://schemas.microsoft.com/office/powerpoint/2010/main" val="95262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ntaktside">
    <p:bg>
      <p:bgPr>
        <a:solidFill>
          <a:schemeClr val="accent3"/>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2D71758-31E1-21C3-A95D-0E3A13A5476E}"/>
              </a:ext>
            </a:extLst>
          </p:cNvPr>
          <p:cNvSpPr/>
          <p:nvPr userDrawn="1"/>
        </p:nvSpPr>
        <p:spPr>
          <a:xfrm flipH="1">
            <a:off x="7501180" y="0"/>
            <a:ext cx="46908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47" name="Pladsholder til billede 46">
            <a:extLst>
              <a:ext uri="{FF2B5EF4-FFF2-40B4-BE49-F238E27FC236}">
                <a16:creationId xmlns:a16="http://schemas.microsoft.com/office/drawing/2014/main" id="{FBBD2CDF-6FC3-353D-26B1-F8D8F63868DF}"/>
              </a:ext>
            </a:extLst>
          </p:cNvPr>
          <p:cNvSpPr>
            <a:spLocks noGrp="1"/>
          </p:cNvSpPr>
          <p:nvPr>
            <p:ph type="pic" sz="quarter" idx="38"/>
          </p:nvPr>
        </p:nvSpPr>
        <p:spPr>
          <a:xfrm>
            <a:off x="8159277" y="755480"/>
            <a:ext cx="3493118" cy="2128249"/>
          </a:xfrm>
        </p:spPr>
        <p:txBody>
          <a:bodyPr anchor="ctr"/>
          <a:lstStyle>
            <a:lvl1pPr marL="0" indent="0" algn="ctr">
              <a:buNone/>
              <a:defRPr sz="1000">
                <a:solidFill>
                  <a:schemeClr val="accent3"/>
                </a:solidFill>
              </a:defRPr>
            </a:lvl1pPr>
          </a:lstStyle>
          <a:p>
            <a:r>
              <a:rPr lang="da-DK"/>
              <a:t>Klik på ikonet for at tilføje et billede</a:t>
            </a:r>
            <a:endParaRPr lang="da-DK" dirty="0"/>
          </a:p>
        </p:txBody>
      </p:sp>
      <p:sp>
        <p:nvSpPr>
          <p:cNvPr id="13" name="Titel 3">
            <a:extLst>
              <a:ext uri="{FF2B5EF4-FFF2-40B4-BE49-F238E27FC236}">
                <a16:creationId xmlns:a16="http://schemas.microsoft.com/office/drawing/2014/main" id="{3D6F1199-8272-249E-FFA4-7A28CC125DB9}"/>
              </a:ext>
            </a:extLst>
          </p:cNvPr>
          <p:cNvSpPr>
            <a:spLocks noGrp="1"/>
          </p:cNvSpPr>
          <p:nvPr>
            <p:ph type="title"/>
          </p:nvPr>
        </p:nvSpPr>
        <p:spPr>
          <a:xfrm>
            <a:off x="334964" y="1819604"/>
            <a:ext cx="5594494" cy="1055812"/>
          </a:xfrm>
        </p:spPr>
        <p:txBody>
          <a:bodyPr anchor="b"/>
          <a:lstStyle/>
          <a:p>
            <a:r>
              <a:rPr lang="da-DK"/>
              <a:t>Klik for at redigere titeltypografien i masteren</a:t>
            </a:r>
            <a:endParaRPr lang="da-DK" dirty="0"/>
          </a:p>
        </p:txBody>
      </p:sp>
      <p:sp>
        <p:nvSpPr>
          <p:cNvPr id="16" name="Pladsholder til tekst 30">
            <a:extLst>
              <a:ext uri="{FF2B5EF4-FFF2-40B4-BE49-F238E27FC236}">
                <a16:creationId xmlns:a16="http://schemas.microsoft.com/office/drawing/2014/main" id="{76638642-8E2A-F94B-2433-7E48509FEEC1}"/>
              </a:ext>
            </a:extLst>
          </p:cNvPr>
          <p:cNvSpPr>
            <a:spLocks noGrp="1"/>
          </p:cNvSpPr>
          <p:nvPr>
            <p:ph type="body" sz="quarter" idx="42"/>
          </p:nvPr>
        </p:nvSpPr>
        <p:spPr>
          <a:xfrm>
            <a:off x="3287713" y="3555190"/>
            <a:ext cx="3248842" cy="242968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p:txBody>
      </p:sp>
      <p:sp>
        <p:nvSpPr>
          <p:cNvPr id="17" name="Pladsholder til tekst 30">
            <a:extLst>
              <a:ext uri="{FF2B5EF4-FFF2-40B4-BE49-F238E27FC236}">
                <a16:creationId xmlns:a16="http://schemas.microsoft.com/office/drawing/2014/main" id="{9F937FB1-9942-5E3F-6552-B544B9749839}"/>
              </a:ext>
            </a:extLst>
          </p:cNvPr>
          <p:cNvSpPr>
            <a:spLocks noGrp="1"/>
          </p:cNvSpPr>
          <p:nvPr>
            <p:ph type="body" sz="quarter" idx="43"/>
          </p:nvPr>
        </p:nvSpPr>
        <p:spPr>
          <a:xfrm>
            <a:off x="345663" y="3555190"/>
            <a:ext cx="2621238" cy="242968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p:txBody>
      </p:sp>
      <p:sp>
        <p:nvSpPr>
          <p:cNvPr id="18" name="Pladsholder til tekst 30">
            <a:extLst>
              <a:ext uri="{FF2B5EF4-FFF2-40B4-BE49-F238E27FC236}">
                <a16:creationId xmlns:a16="http://schemas.microsoft.com/office/drawing/2014/main" id="{BE15B29D-B430-15DB-45B4-93A9A181A932}"/>
              </a:ext>
            </a:extLst>
          </p:cNvPr>
          <p:cNvSpPr>
            <a:spLocks noGrp="1"/>
          </p:cNvSpPr>
          <p:nvPr>
            <p:ph type="body" sz="quarter" idx="44"/>
          </p:nvPr>
        </p:nvSpPr>
        <p:spPr>
          <a:xfrm>
            <a:off x="8159277" y="3531440"/>
            <a:ext cx="3444155" cy="2429685"/>
          </a:xfrm>
        </p:spPr>
        <p:txBody>
          <a:bodyPr/>
          <a:lstStyle>
            <a:lvl1pPr marL="0" indent="0">
              <a:buNone/>
              <a:defRPr>
                <a:solidFill>
                  <a:schemeClr val="accent3"/>
                </a:solidFill>
              </a:defRPr>
            </a:lvl1pPr>
            <a:lvl2pPr marL="457200" indent="0">
              <a:buNone/>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p:txBody>
      </p:sp>
      <p:sp>
        <p:nvSpPr>
          <p:cNvPr id="20" name="Pladsholder til dato 19">
            <a:extLst>
              <a:ext uri="{FF2B5EF4-FFF2-40B4-BE49-F238E27FC236}">
                <a16:creationId xmlns:a16="http://schemas.microsoft.com/office/drawing/2014/main" id="{31582DD8-6E88-D738-137D-1D6F854CCF55}"/>
              </a:ext>
            </a:extLst>
          </p:cNvPr>
          <p:cNvSpPr>
            <a:spLocks noGrp="1"/>
          </p:cNvSpPr>
          <p:nvPr>
            <p:ph type="dt" sz="half" idx="45"/>
          </p:nvPr>
        </p:nvSpPr>
        <p:spPr/>
        <p:txBody>
          <a:bodyPr/>
          <a:lstStyle>
            <a:lvl1pPr>
              <a:defRPr>
                <a:solidFill>
                  <a:schemeClr val="accent3"/>
                </a:solidFill>
              </a:defRPr>
            </a:lvl1pPr>
          </a:lstStyle>
          <a:p>
            <a:fld id="{CE1899EA-DA80-4C4D-8666-D7D1862D8853}" type="datetime2">
              <a:rPr lang="da-DK" smtClean="0"/>
              <a:t>14. november 2025</a:t>
            </a:fld>
            <a:endParaRPr lang="da-DK" dirty="0"/>
          </a:p>
        </p:txBody>
      </p:sp>
      <p:sp>
        <p:nvSpPr>
          <p:cNvPr id="21" name="Pladsholder til sidefod 20">
            <a:extLst>
              <a:ext uri="{FF2B5EF4-FFF2-40B4-BE49-F238E27FC236}">
                <a16:creationId xmlns:a16="http://schemas.microsoft.com/office/drawing/2014/main" id="{AA063F91-5EB6-35F0-7DD9-4455E25C8236}"/>
              </a:ext>
            </a:extLst>
          </p:cNvPr>
          <p:cNvSpPr>
            <a:spLocks noGrp="1"/>
          </p:cNvSpPr>
          <p:nvPr>
            <p:ph type="ftr" sz="quarter" idx="46"/>
          </p:nvPr>
        </p:nvSpPr>
        <p:spPr>
          <a:xfrm>
            <a:off x="3287713" y="6403784"/>
            <a:ext cx="3444155" cy="216000"/>
          </a:xfrm>
        </p:spPr>
        <p:txBody>
          <a:bodyPr/>
          <a:lstStyle/>
          <a:p>
            <a:r>
              <a:rPr lang="da-DK"/>
              <a:t>Teksten her indsættes via sidefod</a:t>
            </a:r>
            <a:endParaRPr lang="da-DK" dirty="0"/>
          </a:p>
        </p:txBody>
      </p:sp>
      <p:sp>
        <p:nvSpPr>
          <p:cNvPr id="22" name="Pladsholder til slidenummer 21">
            <a:extLst>
              <a:ext uri="{FF2B5EF4-FFF2-40B4-BE49-F238E27FC236}">
                <a16:creationId xmlns:a16="http://schemas.microsoft.com/office/drawing/2014/main" id="{F9893F4D-3ABE-0CDF-88D5-C781C375CC35}"/>
              </a:ext>
            </a:extLst>
          </p:cNvPr>
          <p:cNvSpPr>
            <a:spLocks noGrp="1"/>
          </p:cNvSpPr>
          <p:nvPr>
            <p:ph type="sldNum" sz="quarter" idx="47"/>
          </p:nvPr>
        </p:nvSpPr>
        <p:spPr/>
        <p:txBody>
          <a:bodyPr/>
          <a:lstStyle>
            <a:lvl1pPr>
              <a:defRPr>
                <a:solidFill>
                  <a:schemeClr val="accent3"/>
                </a:solidFill>
              </a:defRPr>
            </a:lvl1pPr>
          </a:lstStyle>
          <a:p>
            <a:fld id="{D50C9E42-1E5D-7D4A-B09B-4AD41066EB66}" type="slidenum">
              <a:rPr lang="da-DK" smtClean="0"/>
              <a:pPr/>
              <a:t>‹nr.›</a:t>
            </a:fld>
            <a:endParaRPr lang="da-DK" dirty="0"/>
          </a:p>
        </p:txBody>
      </p:sp>
    </p:spTree>
    <p:extLst>
      <p:ext uri="{BB962C8B-B14F-4D97-AF65-F5344CB8AC3E}">
        <p14:creationId xmlns:p14="http://schemas.microsoft.com/office/powerpoint/2010/main" val="362395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med billede">
    <p:bg>
      <p:bgPr>
        <a:solidFill>
          <a:schemeClr val="bg1"/>
        </a:solidFill>
        <a:effectLst/>
      </p:bgPr>
    </p:bg>
    <p:spTree>
      <p:nvGrpSpPr>
        <p:cNvPr id="1" name=""/>
        <p:cNvGrpSpPr/>
        <p:nvPr/>
      </p:nvGrpSpPr>
      <p:grpSpPr>
        <a:xfrm>
          <a:off x="0" y="0"/>
          <a:ext cx="0" cy="0"/>
          <a:chOff x="0" y="0"/>
          <a:chExt cx="0" cy="0"/>
        </a:xfrm>
      </p:grpSpPr>
      <p:sp>
        <p:nvSpPr>
          <p:cNvPr id="2" name="Pladsholder til billede 8">
            <a:extLst>
              <a:ext uri="{FF2B5EF4-FFF2-40B4-BE49-F238E27FC236}">
                <a16:creationId xmlns:a16="http://schemas.microsoft.com/office/drawing/2014/main" id="{FEAC6452-25FD-4EC7-7987-8E299CABF954}"/>
              </a:ext>
            </a:extLst>
          </p:cNvPr>
          <p:cNvSpPr>
            <a:spLocks noGrp="1"/>
          </p:cNvSpPr>
          <p:nvPr>
            <p:ph type="pic" sz="quarter" idx="18"/>
          </p:nvPr>
        </p:nvSpPr>
        <p:spPr>
          <a:xfrm>
            <a:off x="12828" y="0"/>
            <a:ext cx="12179172" cy="6863524"/>
          </a:xfrm>
        </p:spPr>
        <p:txBody>
          <a:bodyPr anchor="ctr">
            <a:normAutofit/>
          </a:bodyPr>
          <a:lstStyle>
            <a:lvl1pPr marL="0" indent="0" algn="ctr">
              <a:buNone/>
              <a:defRPr sz="1000">
                <a:solidFill>
                  <a:schemeClr val="tx1"/>
                </a:solidFill>
              </a:defRPr>
            </a:lvl1pPr>
          </a:lstStyle>
          <a:p>
            <a:r>
              <a:rPr lang="da-DK"/>
              <a:t>Klik på ikonet for at tilføje et billede</a:t>
            </a:r>
            <a:endParaRPr lang="da-DK" dirty="0"/>
          </a:p>
        </p:txBody>
      </p:sp>
      <p:sp>
        <p:nvSpPr>
          <p:cNvPr id="6" name="Pladsholder til dato 5">
            <a:extLst>
              <a:ext uri="{FF2B5EF4-FFF2-40B4-BE49-F238E27FC236}">
                <a16:creationId xmlns:a16="http://schemas.microsoft.com/office/drawing/2014/main" id="{F6073290-6CD7-4668-409B-25DB81F84D5A}"/>
              </a:ext>
            </a:extLst>
          </p:cNvPr>
          <p:cNvSpPr>
            <a:spLocks noGrp="1"/>
          </p:cNvSpPr>
          <p:nvPr>
            <p:ph type="dt" sz="half" idx="14"/>
          </p:nvPr>
        </p:nvSpPr>
        <p:spPr/>
        <p:txBody>
          <a:bodyPr/>
          <a:lstStyle/>
          <a:p>
            <a:fld id="{88EED36B-8595-C24B-9F5F-F24149CE5578}" type="datetime2">
              <a:rPr lang="da-DK" smtClean="0"/>
              <a:t>14. november 2025</a:t>
            </a:fld>
            <a:endParaRPr lang="da-DK" dirty="0"/>
          </a:p>
        </p:txBody>
      </p:sp>
      <p:sp>
        <p:nvSpPr>
          <p:cNvPr id="9" name="Pladsholder til sidefod 8">
            <a:extLst>
              <a:ext uri="{FF2B5EF4-FFF2-40B4-BE49-F238E27FC236}">
                <a16:creationId xmlns:a16="http://schemas.microsoft.com/office/drawing/2014/main" id="{7E7F8DC1-D9E3-8D3D-4D9A-B8EA2CE3C47D}"/>
              </a:ext>
            </a:extLst>
          </p:cNvPr>
          <p:cNvSpPr>
            <a:spLocks noGrp="1"/>
          </p:cNvSpPr>
          <p:nvPr>
            <p:ph type="ftr" sz="quarter" idx="15"/>
          </p:nvPr>
        </p:nvSpPr>
        <p:spPr/>
        <p:txBody>
          <a:bodyPr/>
          <a:lstStyle/>
          <a:p>
            <a:r>
              <a:rPr lang="da-DK"/>
              <a:t>Teksten her indsættes via sidefod</a:t>
            </a:r>
            <a:endParaRPr lang="da-DK" dirty="0"/>
          </a:p>
        </p:txBody>
      </p:sp>
      <p:sp>
        <p:nvSpPr>
          <p:cNvPr id="10" name="Pladsholder til slidenummer 9">
            <a:extLst>
              <a:ext uri="{FF2B5EF4-FFF2-40B4-BE49-F238E27FC236}">
                <a16:creationId xmlns:a16="http://schemas.microsoft.com/office/drawing/2014/main" id="{36E02BC6-5749-29B8-35C7-E6254812C610}"/>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11" name="Titel 10">
            <a:extLst>
              <a:ext uri="{FF2B5EF4-FFF2-40B4-BE49-F238E27FC236}">
                <a16:creationId xmlns:a16="http://schemas.microsoft.com/office/drawing/2014/main" id="{B3660823-473C-835E-F798-BE9BF2378490}"/>
              </a:ext>
            </a:extLst>
          </p:cNvPr>
          <p:cNvSpPr>
            <a:spLocks noGrp="1"/>
          </p:cNvSpPr>
          <p:nvPr>
            <p:ph type="title"/>
          </p:nvPr>
        </p:nvSpPr>
        <p:spPr>
          <a:xfrm>
            <a:off x="334963" y="451556"/>
            <a:ext cx="11522075" cy="2787948"/>
          </a:xfrm>
        </p:spPr>
        <p:txBody>
          <a:bodyPr/>
          <a:lstStyle>
            <a:lvl1pPr>
              <a:defRPr sz="12000" spc="-150" baseline="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3AC7515F-F2F5-C35B-FAE2-2E0E373E52FE}"/>
              </a:ext>
            </a:extLst>
          </p:cNvPr>
          <p:cNvSpPr>
            <a:spLocks noGrp="1"/>
          </p:cNvSpPr>
          <p:nvPr>
            <p:ph type="body" sz="quarter" idx="17"/>
          </p:nvPr>
        </p:nvSpPr>
        <p:spPr>
          <a:xfrm>
            <a:off x="334962" y="3681487"/>
            <a:ext cx="7560000" cy="1748469"/>
          </a:xfrm>
        </p:spPr>
        <p:txBody>
          <a:bodyPr>
            <a:normAutofit/>
          </a:bodyPr>
          <a:lstStyle>
            <a:lvl1pPr marL="0" indent="0">
              <a:buNone/>
              <a:defRPr sz="2200"/>
            </a:lvl1pPr>
            <a:lvl2pPr marL="457200" indent="0">
              <a:buNone/>
              <a:defRPr/>
            </a:lvl2pPr>
          </a:lstStyle>
          <a:p>
            <a:pPr lvl="0"/>
            <a:r>
              <a:rPr lang="da-DK"/>
              <a:t>Klik for at redigere teksttypografierne i masteren</a:t>
            </a:r>
          </a:p>
        </p:txBody>
      </p:sp>
      <p:sp>
        <p:nvSpPr>
          <p:cNvPr id="5" name="Pladsholder til tekst 4">
            <a:extLst>
              <a:ext uri="{FF2B5EF4-FFF2-40B4-BE49-F238E27FC236}">
                <a16:creationId xmlns:a16="http://schemas.microsoft.com/office/drawing/2014/main" id="{9E658C3B-B321-14E6-59B3-AB91B6CDEA05}"/>
              </a:ext>
            </a:extLst>
          </p:cNvPr>
          <p:cNvSpPr>
            <a:spLocks noGrp="1"/>
          </p:cNvSpPr>
          <p:nvPr>
            <p:ph type="body" sz="quarter" idx="19" hasCustomPrompt="1"/>
          </p:nvPr>
        </p:nvSpPr>
        <p:spPr>
          <a:xfrm>
            <a:off x="12828" y="5738084"/>
            <a:ext cx="2718298" cy="1060388"/>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lvl1pPr>
          </a:lstStyle>
          <a:p>
            <a:pPr lvl="0"/>
            <a:r>
              <a:rPr lang="da-DK" dirty="0"/>
              <a:t>,</a:t>
            </a:r>
          </a:p>
        </p:txBody>
      </p:sp>
    </p:spTree>
    <p:extLst>
      <p:ext uri="{BB962C8B-B14F-4D97-AF65-F5344CB8AC3E}">
        <p14:creationId xmlns:p14="http://schemas.microsoft.com/office/powerpoint/2010/main" val="105986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mindre header">
    <p:bg>
      <p:bgPr>
        <a:solidFill>
          <a:schemeClr val="accent3"/>
        </a:solidFill>
        <a:effectLst/>
      </p:bgPr>
    </p:bg>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F6073290-6CD7-4668-409B-25DB81F84D5A}"/>
              </a:ext>
            </a:extLst>
          </p:cNvPr>
          <p:cNvSpPr>
            <a:spLocks noGrp="1"/>
          </p:cNvSpPr>
          <p:nvPr>
            <p:ph type="dt" sz="half" idx="14"/>
          </p:nvPr>
        </p:nvSpPr>
        <p:spPr/>
        <p:txBody>
          <a:bodyPr/>
          <a:lstStyle/>
          <a:p>
            <a:fld id="{6D5DE6F6-F12A-5E4B-8771-B255AB3C92B1}" type="datetime2">
              <a:rPr lang="da-DK" smtClean="0"/>
              <a:t>14. november 2025</a:t>
            </a:fld>
            <a:endParaRPr lang="da-DK" dirty="0"/>
          </a:p>
        </p:txBody>
      </p:sp>
      <p:sp>
        <p:nvSpPr>
          <p:cNvPr id="9" name="Pladsholder til sidefod 8">
            <a:extLst>
              <a:ext uri="{FF2B5EF4-FFF2-40B4-BE49-F238E27FC236}">
                <a16:creationId xmlns:a16="http://schemas.microsoft.com/office/drawing/2014/main" id="{7E7F8DC1-D9E3-8D3D-4D9A-B8EA2CE3C47D}"/>
              </a:ext>
            </a:extLst>
          </p:cNvPr>
          <p:cNvSpPr>
            <a:spLocks noGrp="1"/>
          </p:cNvSpPr>
          <p:nvPr>
            <p:ph type="ftr" sz="quarter" idx="15"/>
          </p:nvPr>
        </p:nvSpPr>
        <p:spPr/>
        <p:txBody>
          <a:bodyPr/>
          <a:lstStyle/>
          <a:p>
            <a:r>
              <a:rPr lang="da-DK"/>
              <a:t>Teksten her indsættes via sidefod</a:t>
            </a:r>
            <a:endParaRPr lang="da-DK" dirty="0"/>
          </a:p>
        </p:txBody>
      </p:sp>
      <p:sp>
        <p:nvSpPr>
          <p:cNvPr id="10" name="Pladsholder til slidenummer 9">
            <a:extLst>
              <a:ext uri="{FF2B5EF4-FFF2-40B4-BE49-F238E27FC236}">
                <a16:creationId xmlns:a16="http://schemas.microsoft.com/office/drawing/2014/main" id="{36E02BC6-5749-29B8-35C7-E6254812C610}"/>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11" name="Titel 10">
            <a:extLst>
              <a:ext uri="{FF2B5EF4-FFF2-40B4-BE49-F238E27FC236}">
                <a16:creationId xmlns:a16="http://schemas.microsoft.com/office/drawing/2014/main" id="{B3660823-473C-835E-F798-BE9BF2378490}"/>
              </a:ext>
            </a:extLst>
          </p:cNvPr>
          <p:cNvSpPr>
            <a:spLocks noGrp="1"/>
          </p:cNvSpPr>
          <p:nvPr>
            <p:ph type="title"/>
          </p:nvPr>
        </p:nvSpPr>
        <p:spPr>
          <a:xfrm>
            <a:off x="334963" y="755055"/>
            <a:ext cx="11522075" cy="2787948"/>
          </a:xfrm>
        </p:spPr>
        <p:txBody>
          <a:bodyPr anchor="b"/>
          <a:lstStyle>
            <a:lvl1pPr>
              <a:defRPr sz="7800" spc="-150" baseline="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3AC7515F-F2F5-C35B-FAE2-2E0E373E52FE}"/>
              </a:ext>
            </a:extLst>
          </p:cNvPr>
          <p:cNvSpPr>
            <a:spLocks noGrp="1"/>
          </p:cNvSpPr>
          <p:nvPr>
            <p:ph type="body" sz="quarter" idx="17"/>
          </p:nvPr>
        </p:nvSpPr>
        <p:spPr>
          <a:xfrm>
            <a:off x="334962" y="3681487"/>
            <a:ext cx="7560000" cy="1748469"/>
          </a:xfrm>
        </p:spPr>
        <p:txBody>
          <a:bodyPr>
            <a:normAutofit/>
          </a:bodyPr>
          <a:lstStyle>
            <a:lvl1pPr marL="0" indent="0">
              <a:buNone/>
              <a:defRPr sz="2200"/>
            </a:lvl1pPr>
            <a:lvl2pPr marL="457200" indent="0">
              <a:buNone/>
              <a:defRPr/>
            </a:lvl2pPr>
          </a:lstStyle>
          <a:p>
            <a:pPr lvl="0"/>
            <a:r>
              <a:rPr lang="da-DK"/>
              <a:t>Klik for at redigere teksttypografierne i masteren</a:t>
            </a:r>
          </a:p>
        </p:txBody>
      </p:sp>
      <p:pic>
        <p:nvPicPr>
          <p:cNvPr id="8" name="Grafik 7">
            <a:extLst>
              <a:ext uri="{FF2B5EF4-FFF2-40B4-BE49-F238E27FC236}">
                <a16:creationId xmlns:a16="http://schemas.microsoft.com/office/drawing/2014/main" id="{E73FD365-2CC7-1D04-0B41-B9CD63A9D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Tree>
    <p:extLst>
      <p:ext uri="{BB962C8B-B14F-4D97-AF65-F5344CB8AC3E}">
        <p14:creationId xmlns:p14="http://schemas.microsoft.com/office/powerpoint/2010/main" val="1589433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mindre header med billede">
    <p:bg>
      <p:bgPr>
        <a:solidFill>
          <a:schemeClr val="accent3"/>
        </a:solidFill>
        <a:effectLst/>
      </p:bgPr>
    </p:bg>
    <p:spTree>
      <p:nvGrpSpPr>
        <p:cNvPr id="1" name=""/>
        <p:cNvGrpSpPr/>
        <p:nvPr/>
      </p:nvGrpSpPr>
      <p:grpSpPr>
        <a:xfrm>
          <a:off x="0" y="0"/>
          <a:ext cx="0" cy="0"/>
          <a:chOff x="0" y="0"/>
          <a:chExt cx="0" cy="0"/>
        </a:xfrm>
      </p:grpSpPr>
      <p:sp>
        <p:nvSpPr>
          <p:cNvPr id="2" name="Pladsholder til billede 8">
            <a:extLst>
              <a:ext uri="{FF2B5EF4-FFF2-40B4-BE49-F238E27FC236}">
                <a16:creationId xmlns:a16="http://schemas.microsoft.com/office/drawing/2014/main" id="{EC6CE6C9-C378-101D-2221-569D5D0D7262}"/>
              </a:ext>
            </a:extLst>
          </p:cNvPr>
          <p:cNvSpPr>
            <a:spLocks noGrp="1"/>
          </p:cNvSpPr>
          <p:nvPr>
            <p:ph type="pic" sz="quarter" idx="18"/>
          </p:nvPr>
        </p:nvSpPr>
        <p:spPr>
          <a:xfrm>
            <a:off x="12828" y="0"/>
            <a:ext cx="12179172" cy="6863524"/>
          </a:xfrm>
        </p:spPr>
        <p:txBody>
          <a:bodyPr anchor="ctr">
            <a:normAutofit/>
          </a:bodyPr>
          <a:lstStyle>
            <a:lvl1pPr marL="0" indent="0" algn="ctr">
              <a:buNone/>
              <a:defRPr sz="1000">
                <a:solidFill>
                  <a:schemeClr val="tx1"/>
                </a:solidFill>
              </a:defRPr>
            </a:lvl1pPr>
          </a:lstStyle>
          <a:p>
            <a:r>
              <a:rPr lang="da-DK"/>
              <a:t>Klik på ikonet for at tilføje et billede</a:t>
            </a:r>
            <a:endParaRPr lang="da-DK" dirty="0"/>
          </a:p>
        </p:txBody>
      </p:sp>
      <p:sp>
        <p:nvSpPr>
          <p:cNvPr id="6" name="Pladsholder til dato 5">
            <a:extLst>
              <a:ext uri="{FF2B5EF4-FFF2-40B4-BE49-F238E27FC236}">
                <a16:creationId xmlns:a16="http://schemas.microsoft.com/office/drawing/2014/main" id="{F6073290-6CD7-4668-409B-25DB81F84D5A}"/>
              </a:ext>
            </a:extLst>
          </p:cNvPr>
          <p:cNvSpPr>
            <a:spLocks noGrp="1"/>
          </p:cNvSpPr>
          <p:nvPr>
            <p:ph type="dt" sz="half" idx="14"/>
          </p:nvPr>
        </p:nvSpPr>
        <p:spPr/>
        <p:txBody>
          <a:bodyPr/>
          <a:lstStyle/>
          <a:p>
            <a:fld id="{EDCA5FA4-DE06-EF42-B262-0A0E43B1FC32}" type="datetime2">
              <a:rPr lang="da-DK" smtClean="0"/>
              <a:t>14. november 2025</a:t>
            </a:fld>
            <a:endParaRPr lang="da-DK" dirty="0"/>
          </a:p>
        </p:txBody>
      </p:sp>
      <p:sp>
        <p:nvSpPr>
          <p:cNvPr id="9" name="Pladsholder til sidefod 8">
            <a:extLst>
              <a:ext uri="{FF2B5EF4-FFF2-40B4-BE49-F238E27FC236}">
                <a16:creationId xmlns:a16="http://schemas.microsoft.com/office/drawing/2014/main" id="{7E7F8DC1-D9E3-8D3D-4D9A-B8EA2CE3C47D}"/>
              </a:ext>
            </a:extLst>
          </p:cNvPr>
          <p:cNvSpPr>
            <a:spLocks noGrp="1"/>
          </p:cNvSpPr>
          <p:nvPr>
            <p:ph type="ftr" sz="quarter" idx="15"/>
          </p:nvPr>
        </p:nvSpPr>
        <p:spPr/>
        <p:txBody>
          <a:bodyPr/>
          <a:lstStyle/>
          <a:p>
            <a:r>
              <a:rPr lang="da-DK"/>
              <a:t>Teksten her indsættes via sidefod</a:t>
            </a:r>
            <a:endParaRPr lang="da-DK" dirty="0"/>
          </a:p>
        </p:txBody>
      </p:sp>
      <p:sp>
        <p:nvSpPr>
          <p:cNvPr id="10" name="Pladsholder til slidenummer 9">
            <a:extLst>
              <a:ext uri="{FF2B5EF4-FFF2-40B4-BE49-F238E27FC236}">
                <a16:creationId xmlns:a16="http://schemas.microsoft.com/office/drawing/2014/main" id="{36E02BC6-5749-29B8-35C7-E6254812C610}"/>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11" name="Titel 10">
            <a:extLst>
              <a:ext uri="{FF2B5EF4-FFF2-40B4-BE49-F238E27FC236}">
                <a16:creationId xmlns:a16="http://schemas.microsoft.com/office/drawing/2014/main" id="{B3660823-473C-835E-F798-BE9BF2378490}"/>
              </a:ext>
            </a:extLst>
          </p:cNvPr>
          <p:cNvSpPr>
            <a:spLocks noGrp="1"/>
          </p:cNvSpPr>
          <p:nvPr>
            <p:ph type="title"/>
          </p:nvPr>
        </p:nvSpPr>
        <p:spPr>
          <a:xfrm>
            <a:off x="334963" y="755055"/>
            <a:ext cx="11522075" cy="2787948"/>
          </a:xfrm>
        </p:spPr>
        <p:txBody>
          <a:bodyPr anchor="b"/>
          <a:lstStyle>
            <a:lvl1pPr>
              <a:defRPr sz="7800" spc="-150" baseline="0"/>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3AC7515F-F2F5-C35B-FAE2-2E0E373E52FE}"/>
              </a:ext>
            </a:extLst>
          </p:cNvPr>
          <p:cNvSpPr>
            <a:spLocks noGrp="1"/>
          </p:cNvSpPr>
          <p:nvPr>
            <p:ph type="body" sz="quarter" idx="17"/>
          </p:nvPr>
        </p:nvSpPr>
        <p:spPr>
          <a:xfrm>
            <a:off x="334962" y="3681487"/>
            <a:ext cx="7560000" cy="1748469"/>
          </a:xfrm>
        </p:spPr>
        <p:txBody>
          <a:bodyPr>
            <a:normAutofit/>
          </a:bodyPr>
          <a:lstStyle>
            <a:lvl1pPr marL="0" indent="0">
              <a:buNone/>
              <a:defRPr sz="2200"/>
            </a:lvl1pPr>
            <a:lvl2pPr marL="457200" indent="0">
              <a:buNone/>
              <a:defRPr/>
            </a:lvl2pPr>
          </a:lstStyle>
          <a:p>
            <a:pPr lvl="0"/>
            <a:r>
              <a:rPr lang="da-DK"/>
              <a:t>Klik for at redigere teksttypografierne i masteren</a:t>
            </a:r>
          </a:p>
        </p:txBody>
      </p:sp>
      <p:sp>
        <p:nvSpPr>
          <p:cNvPr id="3" name="Pladsholder til tekst 4">
            <a:extLst>
              <a:ext uri="{FF2B5EF4-FFF2-40B4-BE49-F238E27FC236}">
                <a16:creationId xmlns:a16="http://schemas.microsoft.com/office/drawing/2014/main" id="{68CDED0A-3385-8340-2968-3F1E47786766}"/>
              </a:ext>
            </a:extLst>
          </p:cNvPr>
          <p:cNvSpPr>
            <a:spLocks noGrp="1"/>
          </p:cNvSpPr>
          <p:nvPr>
            <p:ph type="body" sz="quarter" idx="19" hasCustomPrompt="1"/>
          </p:nvPr>
        </p:nvSpPr>
        <p:spPr>
          <a:xfrm>
            <a:off x="12828" y="5738084"/>
            <a:ext cx="2718298" cy="1060388"/>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lvl1pPr>
          </a:lstStyle>
          <a:p>
            <a:pPr lvl="0"/>
            <a:r>
              <a:rPr lang="da-DK" dirty="0"/>
              <a:t>,</a:t>
            </a:r>
          </a:p>
        </p:txBody>
      </p:sp>
    </p:spTree>
    <p:extLst>
      <p:ext uri="{BB962C8B-B14F-4D97-AF65-F5344CB8AC3E}">
        <p14:creationId xmlns:p14="http://schemas.microsoft.com/office/powerpoint/2010/main" val="11767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slide">
    <p:bg>
      <p:bgPr>
        <a:solidFill>
          <a:schemeClr val="bg2"/>
        </a:solidFill>
        <a:effectLst/>
      </p:bgPr>
    </p:bg>
    <p:spTree>
      <p:nvGrpSpPr>
        <p:cNvPr id="1" name=""/>
        <p:cNvGrpSpPr/>
        <p:nvPr/>
      </p:nvGrpSpPr>
      <p:grpSpPr>
        <a:xfrm>
          <a:off x="0" y="0"/>
          <a:ext cx="0" cy="0"/>
          <a:chOff x="0" y="0"/>
          <a:chExt cx="0" cy="0"/>
        </a:xfrm>
      </p:grpSpPr>
      <p:sp>
        <p:nvSpPr>
          <p:cNvPr id="11" name="Pladsholder til tekst 9">
            <a:extLst>
              <a:ext uri="{FF2B5EF4-FFF2-40B4-BE49-F238E27FC236}">
                <a16:creationId xmlns:a16="http://schemas.microsoft.com/office/drawing/2014/main" id="{EE40BEEB-17A6-25C8-EACA-E94CF94190CB}"/>
              </a:ext>
            </a:extLst>
          </p:cNvPr>
          <p:cNvSpPr>
            <a:spLocks noGrp="1"/>
          </p:cNvSpPr>
          <p:nvPr>
            <p:ph type="body" sz="quarter" idx="33"/>
          </p:nvPr>
        </p:nvSpPr>
        <p:spPr>
          <a:xfrm>
            <a:off x="6275388" y="572963"/>
            <a:ext cx="5508624" cy="5411913"/>
          </a:xfrm>
        </p:spPr>
        <p:txBody>
          <a:bodyPr anchor="t">
            <a:noAutofit/>
          </a:bodyPr>
          <a:lstStyle>
            <a:lvl1pPr marL="300600" indent="-300600">
              <a:buClr>
                <a:schemeClr val="accent2"/>
              </a:buClr>
              <a:buFont typeface="+mj-lt"/>
              <a:buAutoNum type="arabicPeriod"/>
              <a:defRPr sz="2000"/>
            </a:lvl1pPr>
            <a:lvl2pPr>
              <a:buClr>
                <a:schemeClr val="accent2"/>
              </a:buClr>
              <a:buFont typeface="+mj-lt"/>
              <a:buAutoNum type="arabicPeriod"/>
              <a:defRPr sz="1800"/>
            </a:lvl2pPr>
            <a:lvl3pPr>
              <a:buClr>
                <a:schemeClr val="accent2"/>
              </a:buClr>
              <a:buFont typeface="+mj-lt"/>
              <a:buAutoNum type="arabicPeriod"/>
              <a:defRPr sz="1600"/>
            </a:lvl3pPr>
            <a:lvl4pPr>
              <a:buClr>
                <a:schemeClr val="accent2"/>
              </a:buClr>
              <a:buFont typeface="+mj-lt"/>
              <a:buAutoNum type="arabicPeriod"/>
              <a:defRPr sz="1400"/>
            </a:lvl4pPr>
            <a:lvl5pPr>
              <a:buClr>
                <a:schemeClr val="accent2"/>
              </a:buClr>
              <a:buFont typeface="+mj-lt"/>
              <a:buAutoNum type="arabicPeriod"/>
              <a:defRPr sz="14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Titel 9">
            <a:extLst>
              <a:ext uri="{FF2B5EF4-FFF2-40B4-BE49-F238E27FC236}">
                <a16:creationId xmlns:a16="http://schemas.microsoft.com/office/drawing/2014/main" id="{6B62A08C-4470-1377-3CBE-340D7AE83ADC}"/>
              </a:ext>
            </a:extLst>
          </p:cNvPr>
          <p:cNvSpPr>
            <a:spLocks noGrp="1"/>
          </p:cNvSpPr>
          <p:nvPr>
            <p:ph type="title"/>
          </p:nvPr>
        </p:nvSpPr>
        <p:spPr>
          <a:xfrm>
            <a:off x="334964" y="572963"/>
            <a:ext cx="5581650" cy="1055812"/>
          </a:xfrm>
        </p:spPr>
        <p:txBody>
          <a:bodyPr/>
          <a:lstStyle/>
          <a:p>
            <a:r>
              <a:rPr lang="da-DK"/>
              <a:t>Klik for at redigere titeltypografien i masteren</a:t>
            </a:r>
            <a:endParaRPr lang="da-DK" dirty="0"/>
          </a:p>
        </p:txBody>
      </p:sp>
      <p:sp>
        <p:nvSpPr>
          <p:cNvPr id="2" name="Pladsholder til dato 1">
            <a:extLst>
              <a:ext uri="{FF2B5EF4-FFF2-40B4-BE49-F238E27FC236}">
                <a16:creationId xmlns:a16="http://schemas.microsoft.com/office/drawing/2014/main" id="{4D269C64-05B9-C5ED-5910-226B792C778D}"/>
              </a:ext>
            </a:extLst>
          </p:cNvPr>
          <p:cNvSpPr>
            <a:spLocks noGrp="1"/>
          </p:cNvSpPr>
          <p:nvPr>
            <p:ph type="dt" sz="half" idx="34"/>
          </p:nvPr>
        </p:nvSpPr>
        <p:spPr/>
        <p:txBody>
          <a:bodyPr/>
          <a:lstStyle/>
          <a:p>
            <a:fld id="{DBDAC33D-FCF2-C540-AABC-EA92EC104835}" type="datetime2">
              <a:rPr lang="da-DK" smtClean="0"/>
              <a:t>14. november 2025</a:t>
            </a:fld>
            <a:endParaRPr lang="da-DK" dirty="0"/>
          </a:p>
        </p:txBody>
      </p:sp>
      <p:sp>
        <p:nvSpPr>
          <p:cNvPr id="3" name="Pladsholder til sidefod 2">
            <a:extLst>
              <a:ext uri="{FF2B5EF4-FFF2-40B4-BE49-F238E27FC236}">
                <a16:creationId xmlns:a16="http://schemas.microsoft.com/office/drawing/2014/main" id="{2A161334-5566-68D5-30FD-B17734F020E2}"/>
              </a:ext>
            </a:extLst>
          </p:cNvPr>
          <p:cNvSpPr>
            <a:spLocks noGrp="1"/>
          </p:cNvSpPr>
          <p:nvPr>
            <p:ph type="ftr" sz="quarter" idx="35"/>
          </p:nvPr>
        </p:nvSpPr>
        <p:spPr/>
        <p:txBody>
          <a:bodyPr/>
          <a:lstStyle/>
          <a:p>
            <a:r>
              <a:rPr lang="da-DK"/>
              <a:t>Teksten her indsættes via sidefod</a:t>
            </a:r>
            <a:endParaRPr lang="da-DK" dirty="0"/>
          </a:p>
        </p:txBody>
      </p:sp>
      <p:sp>
        <p:nvSpPr>
          <p:cNvPr id="4" name="Pladsholder til slidenummer 3">
            <a:extLst>
              <a:ext uri="{FF2B5EF4-FFF2-40B4-BE49-F238E27FC236}">
                <a16:creationId xmlns:a16="http://schemas.microsoft.com/office/drawing/2014/main" id="{33035201-3E45-93D8-394E-F4A4951AD281}"/>
              </a:ext>
            </a:extLst>
          </p:cNvPr>
          <p:cNvSpPr>
            <a:spLocks noGrp="1"/>
          </p:cNvSpPr>
          <p:nvPr>
            <p:ph type="sldNum" sz="quarter" idx="36"/>
          </p:nvPr>
        </p:nvSpPr>
        <p:spPr/>
        <p:txBody>
          <a:bodyPr/>
          <a:lstStyle/>
          <a:p>
            <a:fld id="{D50C9E42-1E5D-7D4A-B09B-4AD41066EB66}" type="slidenum">
              <a:rPr lang="da-DK" smtClean="0"/>
              <a:pPr/>
              <a:t>‹nr.›</a:t>
            </a:fld>
            <a:endParaRPr lang="da-DK" dirty="0"/>
          </a:p>
        </p:txBody>
      </p:sp>
      <p:pic>
        <p:nvPicPr>
          <p:cNvPr id="5" name="Grafik 4">
            <a:extLst>
              <a:ext uri="{FF2B5EF4-FFF2-40B4-BE49-F238E27FC236}">
                <a16:creationId xmlns:a16="http://schemas.microsoft.com/office/drawing/2014/main" id="{6E824243-2865-7118-49DE-2DA87357A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Tree>
    <p:extLst>
      <p:ext uri="{BB962C8B-B14F-4D97-AF65-F5344CB8AC3E}">
        <p14:creationId xmlns:p14="http://schemas.microsoft.com/office/powerpoint/2010/main" val="93329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 fuld bredde">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56A1D-9739-5CB6-CF64-77F5B26A4DDA}"/>
              </a:ext>
            </a:extLst>
          </p:cNvPr>
          <p:cNvSpPr>
            <a:spLocks noGrp="1"/>
          </p:cNvSpPr>
          <p:nvPr>
            <p:ph type="title"/>
          </p:nvPr>
        </p:nvSpPr>
        <p:spPr/>
        <p:txBody>
          <a:bodyPr/>
          <a:lstStyle/>
          <a:p>
            <a:r>
              <a:rPr lang="da-DK"/>
              <a:t>Klik for at redigere titeltypografien i masteren</a:t>
            </a:r>
            <a:endParaRPr lang="da-DK" dirty="0"/>
          </a:p>
        </p:txBody>
      </p:sp>
      <p:sp>
        <p:nvSpPr>
          <p:cNvPr id="7" name="Pladsholder til indhold 6">
            <a:extLst>
              <a:ext uri="{FF2B5EF4-FFF2-40B4-BE49-F238E27FC236}">
                <a16:creationId xmlns:a16="http://schemas.microsoft.com/office/drawing/2014/main" id="{25AB8824-8F96-3B6A-82FC-F577A97DCCA1}"/>
              </a:ext>
            </a:extLst>
          </p:cNvPr>
          <p:cNvSpPr>
            <a:spLocks noGrp="1"/>
          </p:cNvSpPr>
          <p:nvPr>
            <p:ph sz="quarter" idx="13"/>
          </p:nvPr>
        </p:nvSpPr>
        <p:spPr>
          <a:xfrm>
            <a:off x="334963" y="1628775"/>
            <a:ext cx="11522076" cy="401237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34CD0B3F-81CA-F391-ACEA-4662ECFA5E87}"/>
              </a:ext>
            </a:extLst>
          </p:cNvPr>
          <p:cNvSpPr>
            <a:spLocks noGrp="1"/>
          </p:cNvSpPr>
          <p:nvPr>
            <p:ph type="dt" sz="half" idx="14"/>
          </p:nvPr>
        </p:nvSpPr>
        <p:spPr/>
        <p:txBody>
          <a:bodyPr/>
          <a:lstStyle/>
          <a:p>
            <a:fld id="{E59AC907-1E5C-E148-AC45-702A863D9C42}" type="datetime2">
              <a:rPr lang="da-DK" smtClean="0"/>
              <a:t>14. november 2025</a:t>
            </a:fld>
            <a:endParaRPr lang="da-DK" dirty="0"/>
          </a:p>
        </p:txBody>
      </p:sp>
      <p:sp>
        <p:nvSpPr>
          <p:cNvPr id="5" name="Pladsholder til sidefod 4">
            <a:extLst>
              <a:ext uri="{FF2B5EF4-FFF2-40B4-BE49-F238E27FC236}">
                <a16:creationId xmlns:a16="http://schemas.microsoft.com/office/drawing/2014/main" id="{969A8BF8-7A2E-C792-7C21-273699DC9B04}"/>
              </a:ext>
            </a:extLst>
          </p:cNvPr>
          <p:cNvSpPr>
            <a:spLocks noGrp="1"/>
          </p:cNvSpPr>
          <p:nvPr>
            <p:ph type="ftr" sz="quarter" idx="15"/>
          </p:nvPr>
        </p:nvSpPr>
        <p:spPr/>
        <p:txBody>
          <a:bodyPr/>
          <a:lstStyle/>
          <a:p>
            <a:r>
              <a:rPr lang="da-DK"/>
              <a:t>Teksten her indsættes via sidefod</a:t>
            </a:r>
            <a:endParaRPr lang="da-DK" dirty="0"/>
          </a:p>
        </p:txBody>
      </p:sp>
      <p:sp>
        <p:nvSpPr>
          <p:cNvPr id="6" name="Pladsholder til slidenummer 5">
            <a:extLst>
              <a:ext uri="{FF2B5EF4-FFF2-40B4-BE49-F238E27FC236}">
                <a16:creationId xmlns:a16="http://schemas.microsoft.com/office/drawing/2014/main" id="{E2E4A1DC-E5C1-2936-E69A-5BEB5CA2E90F}"/>
              </a:ext>
            </a:extLst>
          </p:cNvPr>
          <p:cNvSpPr>
            <a:spLocks noGrp="1"/>
          </p:cNvSpPr>
          <p:nvPr>
            <p:ph type="sldNum" sz="quarter" idx="16"/>
          </p:nvPr>
        </p:nvSpPr>
        <p:spPr/>
        <p:txBody>
          <a:bodyPr/>
          <a:lstStyle/>
          <a:p>
            <a:fld id="{D50C9E42-1E5D-7D4A-B09B-4AD41066EB66}" type="slidenum">
              <a:rPr lang="da-DK" smtClean="0"/>
              <a:pPr/>
              <a:t>‹nr.›</a:t>
            </a:fld>
            <a:endParaRPr lang="da-DK" dirty="0"/>
          </a:p>
        </p:txBody>
      </p:sp>
      <p:pic>
        <p:nvPicPr>
          <p:cNvPr id="8" name="Grafik 7">
            <a:extLst>
              <a:ext uri="{FF2B5EF4-FFF2-40B4-BE49-F238E27FC236}">
                <a16:creationId xmlns:a16="http://schemas.microsoft.com/office/drawing/2014/main" id="{25BE2AA2-6643-DEA5-652F-815267B67B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Tree>
    <p:extLst>
      <p:ext uri="{BB962C8B-B14F-4D97-AF65-F5344CB8AC3E}">
        <p14:creationId xmlns:p14="http://schemas.microsoft.com/office/powerpoint/2010/main" val="396896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to kolonner">
    <p:bg>
      <p:bgPr>
        <a:solidFill>
          <a:schemeClr val="bg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4E4BBF8-5FB5-60CB-B439-E50A31EDA8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
        <p:nvSpPr>
          <p:cNvPr id="6" name="Titel 5">
            <a:extLst>
              <a:ext uri="{FF2B5EF4-FFF2-40B4-BE49-F238E27FC236}">
                <a16:creationId xmlns:a16="http://schemas.microsoft.com/office/drawing/2014/main" id="{349AB688-8208-410C-CAD6-DA7656FAE0EC}"/>
              </a:ext>
            </a:extLst>
          </p:cNvPr>
          <p:cNvSpPr>
            <a:spLocks noGrp="1"/>
          </p:cNvSpPr>
          <p:nvPr>
            <p:ph type="title"/>
          </p:nvPr>
        </p:nvSpPr>
        <p:spPr>
          <a:xfrm>
            <a:off x="334963" y="572963"/>
            <a:ext cx="11522075" cy="1055812"/>
          </a:xfrm>
        </p:spPr>
        <p:txBody>
          <a:bodyPr/>
          <a:lstStyle/>
          <a:p>
            <a:r>
              <a:rPr lang="da-DK"/>
              <a:t>Klik for at redigere titeltypografien i masteren</a:t>
            </a:r>
          </a:p>
        </p:txBody>
      </p:sp>
      <p:sp>
        <p:nvSpPr>
          <p:cNvPr id="11" name="Pladsholder til indhold 6">
            <a:extLst>
              <a:ext uri="{FF2B5EF4-FFF2-40B4-BE49-F238E27FC236}">
                <a16:creationId xmlns:a16="http://schemas.microsoft.com/office/drawing/2014/main" id="{DE1427E4-7C3B-135F-7053-1FD5CE107772}"/>
              </a:ext>
            </a:extLst>
          </p:cNvPr>
          <p:cNvSpPr>
            <a:spLocks noGrp="1"/>
          </p:cNvSpPr>
          <p:nvPr>
            <p:ph sz="quarter" idx="13"/>
          </p:nvPr>
        </p:nvSpPr>
        <p:spPr>
          <a:xfrm>
            <a:off x="334963" y="1628775"/>
            <a:ext cx="5581650" cy="401237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indhold 6">
            <a:extLst>
              <a:ext uri="{FF2B5EF4-FFF2-40B4-BE49-F238E27FC236}">
                <a16:creationId xmlns:a16="http://schemas.microsoft.com/office/drawing/2014/main" id="{4D138A2F-DA7C-4F12-110E-B1CAD49BA7F3}"/>
              </a:ext>
            </a:extLst>
          </p:cNvPr>
          <p:cNvSpPr>
            <a:spLocks noGrp="1"/>
          </p:cNvSpPr>
          <p:nvPr>
            <p:ph sz="quarter" idx="17"/>
          </p:nvPr>
        </p:nvSpPr>
        <p:spPr>
          <a:xfrm>
            <a:off x="6275388" y="1628775"/>
            <a:ext cx="5581650" cy="401237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dato 12">
            <a:extLst>
              <a:ext uri="{FF2B5EF4-FFF2-40B4-BE49-F238E27FC236}">
                <a16:creationId xmlns:a16="http://schemas.microsoft.com/office/drawing/2014/main" id="{9FC92FEB-A826-181B-AB05-70EB0415AA2E}"/>
              </a:ext>
            </a:extLst>
          </p:cNvPr>
          <p:cNvSpPr>
            <a:spLocks noGrp="1"/>
          </p:cNvSpPr>
          <p:nvPr>
            <p:ph type="dt" sz="half" idx="18"/>
          </p:nvPr>
        </p:nvSpPr>
        <p:spPr/>
        <p:txBody>
          <a:bodyPr/>
          <a:lstStyle/>
          <a:p>
            <a:fld id="{E8C04D22-F5D1-CA42-93D4-91992240C59B}" type="datetime2">
              <a:rPr lang="da-DK" smtClean="0"/>
              <a:t>14. november 2025</a:t>
            </a:fld>
            <a:endParaRPr lang="da-DK" dirty="0"/>
          </a:p>
        </p:txBody>
      </p:sp>
      <p:sp>
        <p:nvSpPr>
          <p:cNvPr id="14" name="Pladsholder til sidefod 13">
            <a:extLst>
              <a:ext uri="{FF2B5EF4-FFF2-40B4-BE49-F238E27FC236}">
                <a16:creationId xmlns:a16="http://schemas.microsoft.com/office/drawing/2014/main" id="{752B285A-66BB-08BE-D309-3F8D458F85DC}"/>
              </a:ext>
            </a:extLst>
          </p:cNvPr>
          <p:cNvSpPr>
            <a:spLocks noGrp="1"/>
          </p:cNvSpPr>
          <p:nvPr>
            <p:ph type="ftr" sz="quarter" idx="19"/>
          </p:nvPr>
        </p:nvSpPr>
        <p:spPr/>
        <p:txBody>
          <a:bodyPr/>
          <a:lstStyle/>
          <a:p>
            <a:r>
              <a:rPr lang="da-DK"/>
              <a:t>Teksten her indsættes via sidefod</a:t>
            </a:r>
            <a:endParaRPr lang="da-DK" dirty="0"/>
          </a:p>
        </p:txBody>
      </p:sp>
      <p:sp>
        <p:nvSpPr>
          <p:cNvPr id="15" name="Pladsholder til slidenummer 14">
            <a:extLst>
              <a:ext uri="{FF2B5EF4-FFF2-40B4-BE49-F238E27FC236}">
                <a16:creationId xmlns:a16="http://schemas.microsoft.com/office/drawing/2014/main" id="{9DB164AE-4AAB-2E8A-8D89-DA1291BF5159}"/>
              </a:ext>
            </a:extLst>
          </p:cNvPr>
          <p:cNvSpPr>
            <a:spLocks noGrp="1"/>
          </p:cNvSpPr>
          <p:nvPr>
            <p:ph type="sldNum" sz="quarter" idx="20"/>
          </p:nvPr>
        </p:nvSpPr>
        <p:spPr/>
        <p:txBody>
          <a:bodyPr/>
          <a:lstStyle/>
          <a:p>
            <a:fld id="{D50C9E42-1E5D-7D4A-B09B-4AD41066EB66}" type="slidenum">
              <a:rPr lang="da-DK" smtClean="0"/>
              <a:pPr/>
              <a:t>‹nr.›</a:t>
            </a:fld>
            <a:endParaRPr lang="da-DK" dirty="0"/>
          </a:p>
        </p:txBody>
      </p:sp>
    </p:spTree>
    <p:extLst>
      <p:ext uri="{BB962C8B-B14F-4D97-AF65-F5344CB8AC3E}">
        <p14:creationId xmlns:p14="http://schemas.microsoft.com/office/powerpoint/2010/main" val="402751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side en kolonne og et billede">
    <p:bg>
      <p:bgPr>
        <a:solidFill>
          <a:schemeClr val="bg2"/>
        </a:solidFill>
        <a:effectLst/>
      </p:bgPr>
    </p:bg>
    <p:spTree>
      <p:nvGrpSpPr>
        <p:cNvPr id="1" name=""/>
        <p:cNvGrpSpPr/>
        <p:nvPr/>
      </p:nvGrpSpPr>
      <p:grpSpPr>
        <a:xfrm>
          <a:off x="0" y="0"/>
          <a:ext cx="0" cy="0"/>
          <a:chOff x="0" y="0"/>
          <a:chExt cx="0" cy="0"/>
        </a:xfrm>
      </p:grpSpPr>
      <p:sp>
        <p:nvSpPr>
          <p:cNvPr id="4" name="Pladsholder til billede 8">
            <a:extLst>
              <a:ext uri="{FF2B5EF4-FFF2-40B4-BE49-F238E27FC236}">
                <a16:creationId xmlns:a16="http://schemas.microsoft.com/office/drawing/2014/main" id="{53E2DBC2-55C7-2604-3188-0A7BD2A09590}"/>
              </a:ext>
            </a:extLst>
          </p:cNvPr>
          <p:cNvSpPr>
            <a:spLocks noGrp="1"/>
          </p:cNvSpPr>
          <p:nvPr>
            <p:ph type="pic" sz="quarter" idx="21"/>
          </p:nvPr>
        </p:nvSpPr>
        <p:spPr>
          <a:xfrm>
            <a:off x="6096001" y="0"/>
            <a:ext cx="6096000" cy="6858000"/>
          </a:xfrm>
        </p:spPr>
        <p:txBody>
          <a:bodyPr anchor="ctr">
            <a:normAutofit/>
          </a:bodyPr>
          <a:lstStyle>
            <a:lvl1pPr marL="0" indent="0" algn="ctr">
              <a:buNone/>
              <a:defRPr sz="1000">
                <a:solidFill>
                  <a:schemeClr val="tx1"/>
                </a:solidFill>
              </a:defRPr>
            </a:lvl1pPr>
          </a:lstStyle>
          <a:p>
            <a:r>
              <a:rPr lang="da-DK"/>
              <a:t>Klik på ikonet for at tilføje et billede</a:t>
            </a:r>
            <a:endParaRPr lang="da-DK" dirty="0"/>
          </a:p>
        </p:txBody>
      </p:sp>
      <p:pic>
        <p:nvPicPr>
          <p:cNvPr id="5" name="Grafik 4">
            <a:extLst>
              <a:ext uri="{FF2B5EF4-FFF2-40B4-BE49-F238E27FC236}">
                <a16:creationId xmlns:a16="http://schemas.microsoft.com/office/drawing/2014/main" id="{84E4BBF8-5FB5-60CB-B439-E50A31EDA8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
        <p:nvSpPr>
          <p:cNvPr id="6" name="Titel 5">
            <a:extLst>
              <a:ext uri="{FF2B5EF4-FFF2-40B4-BE49-F238E27FC236}">
                <a16:creationId xmlns:a16="http://schemas.microsoft.com/office/drawing/2014/main" id="{349AB688-8208-410C-CAD6-DA7656FAE0EC}"/>
              </a:ext>
            </a:extLst>
          </p:cNvPr>
          <p:cNvSpPr>
            <a:spLocks noGrp="1"/>
          </p:cNvSpPr>
          <p:nvPr>
            <p:ph type="title"/>
          </p:nvPr>
        </p:nvSpPr>
        <p:spPr>
          <a:xfrm>
            <a:off x="334964" y="572963"/>
            <a:ext cx="5581650" cy="1055812"/>
          </a:xfrm>
        </p:spPr>
        <p:txBody>
          <a:bodyPr/>
          <a:lstStyle/>
          <a:p>
            <a:r>
              <a:rPr lang="da-DK"/>
              <a:t>Klik for at redigere titeltypografien i masteren</a:t>
            </a:r>
            <a:endParaRPr lang="da-DK" dirty="0"/>
          </a:p>
        </p:txBody>
      </p:sp>
      <p:sp>
        <p:nvSpPr>
          <p:cNvPr id="11" name="Pladsholder til indhold 6">
            <a:extLst>
              <a:ext uri="{FF2B5EF4-FFF2-40B4-BE49-F238E27FC236}">
                <a16:creationId xmlns:a16="http://schemas.microsoft.com/office/drawing/2014/main" id="{DE1427E4-7C3B-135F-7053-1FD5CE107772}"/>
              </a:ext>
            </a:extLst>
          </p:cNvPr>
          <p:cNvSpPr>
            <a:spLocks noGrp="1"/>
          </p:cNvSpPr>
          <p:nvPr>
            <p:ph sz="quarter" idx="13"/>
          </p:nvPr>
        </p:nvSpPr>
        <p:spPr>
          <a:xfrm>
            <a:off x="334963" y="1628775"/>
            <a:ext cx="5581650" cy="401237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dato 12">
            <a:extLst>
              <a:ext uri="{FF2B5EF4-FFF2-40B4-BE49-F238E27FC236}">
                <a16:creationId xmlns:a16="http://schemas.microsoft.com/office/drawing/2014/main" id="{9FC92FEB-A826-181B-AB05-70EB0415AA2E}"/>
              </a:ext>
            </a:extLst>
          </p:cNvPr>
          <p:cNvSpPr>
            <a:spLocks noGrp="1"/>
          </p:cNvSpPr>
          <p:nvPr>
            <p:ph type="dt" sz="half" idx="18"/>
          </p:nvPr>
        </p:nvSpPr>
        <p:spPr/>
        <p:txBody>
          <a:bodyPr/>
          <a:lstStyle/>
          <a:p>
            <a:fld id="{0D2A5936-5882-0F48-B8CA-93215AF3BCA2}" type="datetime2">
              <a:rPr lang="da-DK" smtClean="0"/>
              <a:t>14. november 2025</a:t>
            </a:fld>
            <a:endParaRPr lang="da-DK" dirty="0"/>
          </a:p>
        </p:txBody>
      </p:sp>
      <p:sp>
        <p:nvSpPr>
          <p:cNvPr id="14" name="Pladsholder til sidefod 13">
            <a:extLst>
              <a:ext uri="{FF2B5EF4-FFF2-40B4-BE49-F238E27FC236}">
                <a16:creationId xmlns:a16="http://schemas.microsoft.com/office/drawing/2014/main" id="{752B285A-66BB-08BE-D309-3F8D458F85DC}"/>
              </a:ext>
            </a:extLst>
          </p:cNvPr>
          <p:cNvSpPr>
            <a:spLocks noGrp="1"/>
          </p:cNvSpPr>
          <p:nvPr>
            <p:ph type="ftr" sz="quarter" idx="19"/>
          </p:nvPr>
        </p:nvSpPr>
        <p:spPr/>
        <p:txBody>
          <a:bodyPr/>
          <a:lstStyle/>
          <a:p>
            <a:r>
              <a:rPr lang="da-DK"/>
              <a:t>Teksten her indsættes via sidefod</a:t>
            </a:r>
            <a:endParaRPr lang="da-DK" dirty="0"/>
          </a:p>
        </p:txBody>
      </p:sp>
      <p:sp>
        <p:nvSpPr>
          <p:cNvPr id="15" name="Pladsholder til slidenummer 14">
            <a:extLst>
              <a:ext uri="{FF2B5EF4-FFF2-40B4-BE49-F238E27FC236}">
                <a16:creationId xmlns:a16="http://schemas.microsoft.com/office/drawing/2014/main" id="{9DB164AE-4AAB-2E8A-8D89-DA1291BF5159}"/>
              </a:ext>
            </a:extLst>
          </p:cNvPr>
          <p:cNvSpPr>
            <a:spLocks noGrp="1"/>
          </p:cNvSpPr>
          <p:nvPr>
            <p:ph type="sldNum" sz="quarter" idx="20"/>
          </p:nvPr>
        </p:nvSpPr>
        <p:spPr/>
        <p:txBody>
          <a:bodyPr/>
          <a:lstStyle/>
          <a:p>
            <a:fld id="{D50C9E42-1E5D-7D4A-B09B-4AD41066EB66}" type="slidenum">
              <a:rPr lang="da-DK" smtClean="0"/>
              <a:pPr/>
              <a:t>‹nr.›</a:t>
            </a:fld>
            <a:endParaRPr lang="da-DK" dirty="0"/>
          </a:p>
        </p:txBody>
      </p:sp>
    </p:spTree>
    <p:extLst>
      <p:ext uri="{BB962C8B-B14F-4D97-AF65-F5344CB8AC3E}">
        <p14:creationId xmlns:p14="http://schemas.microsoft.com/office/powerpoint/2010/main" val="423716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sside med fem kasse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56A1D-9739-5CB6-CF64-77F5B26A4DDA}"/>
              </a:ext>
            </a:extLst>
          </p:cNvPr>
          <p:cNvSpPr>
            <a:spLocks noGrp="1"/>
          </p:cNvSpPr>
          <p:nvPr>
            <p:ph type="title"/>
          </p:nvPr>
        </p:nvSpPr>
        <p:spPr/>
        <p:txBody>
          <a:body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34CD0B3F-81CA-F391-ACEA-4662ECFA5E87}"/>
              </a:ext>
            </a:extLst>
          </p:cNvPr>
          <p:cNvSpPr>
            <a:spLocks noGrp="1"/>
          </p:cNvSpPr>
          <p:nvPr>
            <p:ph type="dt" sz="half" idx="14"/>
          </p:nvPr>
        </p:nvSpPr>
        <p:spPr/>
        <p:txBody>
          <a:bodyPr/>
          <a:lstStyle/>
          <a:p>
            <a:fld id="{1475CFA8-7C6D-3B44-8CD0-29413E91A79B}" type="datetime2">
              <a:rPr lang="da-DK" smtClean="0"/>
              <a:t>14. november 2025</a:t>
            </a:fld>
            <a:endParaRPr lang="da-DK" dirty="0"/>
          </a:p>
        </p:txBody>
      </p:sp>
      <p:sp>
        <p:nvSpPr>
          <p:cNvPr id="5" name="Pladsholder til sidefod 4">
            <a:extLst>
              <a:ext uri="{FF2B5EF4-FFF2-40B4-BE49-F238E27FC236}">
                <a16:creationId xmlns:a16="http://schemas.microsoft.com/office/drawing/2014/main" id="{969A8BF8-7A2E-C792-7C21-273699DC9B04}"/>
              </a:ext>
            </a:extLst>
          </p:cNvPr>
          <p:cNvSpPr>
            <a:spLocks noGrp="1"/>
          </p:cNvSpPr>
          <p:nvPr>
            <p:ph type="ftr" sz="quarter" idx="15"/>
          </p:nvPr>
        </p:nvSpPr>
        <p:spPr/>
        <p:txBody>
          <a:bodyPr/>
          <a:lstStyle/>
          <a:p>
            <a:r>
              <a:rPr lang="da-DK"/>
              <a:t>Teksten her indsættes via sidefod</a:t>
            </a:r>
            <a:endParaRPr lang="da-DK" dirty="0"/>
          </a:p>
        </p:txBody>
      </p:sp>
      <p:sp>
        <p:nvSpPr>
          <p:cNvPr id="6" name="Pladsholder til slidenummer 5">
            <a:extLst>
              <a:ext uri="{FF2B5EF4-FFF2-40B4-BE49-F238E27FC236}">
                <a16:creationId xmlns:a16="http://schemas.microsoft.com/office/drawing/2014/main" id="{E2E4A1DC-E5C1-2936-E69A-5BEB5CA2E90F}"/>
              </a:ext>
            </a:extLst>
          </p:cNvPr>
          <p:cNvSpPr>
            <a:spLocks noGrp="1"/>
          </p:cNvSpPr>
          <p:nvPr>
            <p:ph type="sldNum" sz="quarter" idx="16"/>
          </p:nvPr>
        </p:nvSpPr>
        <p:spPr/>
        <p:txBody>
          <a:bodyPr/>
          <a:lstStyle/>
          <a:p>
            <a:fld id="{D50C9E42-1E5D-7D4A-B09B-4AD41066EB66}" type="slidenum">
              <a:rPr lang="da-DK" smtClean="0"/>
              <a:pPr/>
              <a:t>‹nr.›</a:t>
            </a:fld>
            <a:endParaRPr lang="da-DK" dirty="0"/>
          </a:p>
        </p:txBody>
      </p:sp>
      <p:sp>
        <p:nvSpPr>
          <p:cNvPr id="11" name="Pladsholder til tekst 10">
            <a:extLst>
              <a:ext uri="{FF2B5EF4-FFF2-40B4-BE49-F238E27FC236}">
                <a16:creationId xmlns:a16="http://schemas.microsoft.com/office/drawing/2014/main" id="{76D805DA-42D4-4680-B905-A2596B1B2F65}"/>
              </a:ext>
            </a:extLst>
          </p:cNvPr>
          <p:cNvSpPr>
            <a:spLocks noGrp="1"/>
          </p:cNvSpPr>
          <p:nvPr>
            <p:ph type="body" sz="quarter" idx="17"/>
          </p:nvPr>
        </p:nvSpPr>
        <p:spPr>
          <a:xfrm>
            <a:off x="334963" y="1840676"/>
            <a:ext cx="2122486" cy="3811980"/>
          </a:xfrm>
          <a:solidFill>
            <a:schemeClr val="accent4"/>
          </a:solidFill>
        </p:spPr>
        <p:txBody>
          <a:bodyPr lIns="180000" tIns="180000" rIns="180000" bIns="180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2" name="Pladsholder til tekst 10">
            <a:extLst>
              <a:ext uri="{FF2B5EF4-FFF2-40B4-BE49-F238E27FC236}">
                <a16:creationId xmlns:a16="http://schemas.microsoft.com/office/drawing/2014/main" id="{735B9CBE-1BA5-395A-7F4C-9BB2FF8AE4BF}"/>
              </a:ext>
            </a:extLst>
          </p:cNvPr>
          <p:cNvSpPr>
            <a:spLocks noGrp="1"/>
          </p:cNvSpPr>
          <p:nvPr>
            <p:ph type="body" sz="quarter" idx="18"/>
          </p:nvPr>
        </p:nvSpPr>
        <p:spPr>
          <a:xfrm>
            <a:off x="2681891" y="1840676"/>
            <a:ext cx="2122486" cy="3811980"/>
          </a:xfrm>
          <a:solidFill>
            <a:schemeClr val="accent3"/>
          </a:solidFill>
        </p:spPr>
        <p:txBody>
          <a:bodyPr lIns="180000" tIns="180000" rIns="180000" bIns="180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3" name="Pladsholder til tekst 10">
            <a:extLst>
              <a:ext uri="{FF2B5EF4-FFF2-40B4-BE49-F238E27FC236}">
                <a16:creationId xmlns:a16="http://schemas.microsoft.com/office/drawing/2014/main" id="{18580E71-C1F0-5C4A-A97D-15EBC0337038}"/>
              </a:ext>
            </a:extLst>
          </p:cNvPr>
          <p:cNvSpPr>
            <a:spLocks noGrp="1"/>
          </p:cNvSpPr>
          <p:nvPr>
            <p:ph type="body" sz="quarter" idx="19"/>
          </p:nvPr>
        </p:nvSpPr>
        <p:spPr>
          <a:xfrm>
            <a:off x="5028819" y="1840676"/>
            <a:ext cx="2122486" cy="3811980"/>
          </a:xfrm>
          <a:solidFill>
            <a:schemeClr val="accent6"/>
          </a:solidFill>
        </p:spPr>
        <p:txBody>
          <a:bodyPr lIns="180000" tIns="180000" rIns="180000" bIns="180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4" name="Pladsholder til tekst 10">
            <a:extLst>
              <a:ext uri="{FF2B5EF4-FFF2-40B4-BE49-F238E27FC236}">
                <a16:creationId xmlns:a16="http://schemas.microsoft.com/office/drawing/2014/main" id="{F2528394-6432-0F2D-304B-87368588CEE0}"/>
              </a:ext>
            </a:extLst>
          </p:cNvPr>
          <p:cNvSpPr>
            <a:spLocks noGrp="1"/>
          </p:cNvSpPr>
          <p:nvPr>
            <p:ph type="body" sz="quarter" idx="20"/>
          </p:nvPr>
        </p:nvSpPr>
        <p:spPr>
          <a:xfrm>
            <a:off x="7375747" y="1840676"/>
            <a:ext cx="2122486" cy="3811980"/>
          </a:xfrm>
          <a:solidFill>
            <a:schemeClr val="accent1"/>
          </a:solidFill>
        </p:spPr>
        <p:txBody>
          <a:bodyPr lIns="180000" tIns="180000" rIns="180000" bIns="180000"/>
          <a:lstStyle>
            <a:lvl1pPr marL="0" indent="0">
              <a:buNone/>
              <a:defRPr>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5" name="Pladsholder til tekst 10">
            <a:extLst>
              <a:ext uri="{FF2B5EF4-FFF2-40B4-BE49-F238E27FC236}">
                <a16:creationId xmlns:a16="http://schemas.microsoft.com/office/drawing/2014/main" id="{31FE7C43-98E0-319E-C81C-894071F009B8}"/>
              </a:ext>
            </a:extLst>
          </p:cNvPr>
          <p:cNvSpPr>
            <a:spLocks noGrp="1"/>
          </p:cNvSpPr>
          <p:nvPr>
            <p:ph type="body" sz="quarter" idx="21"/>
          </p:nvPr>
        </p:nvSpPr>
        <p:spPr>
          <a:xfrm>
            <a:off x="9722676" y="1840676"/>
            <a:ext cx="2122486" cy="3811980"/>
          </a:xfrm>
          <a:solidFill>
            <a:schemeClr val="accent5"/>
          </a:solidFill>
        </p:spPr>
        <p:txBody>
          <a:bodyPr lIns="180000" tIns="180000" rIns="180000" bIns="180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pic>
        <p:nvPicPr>
          <p:cNvPr id="20" name="Grafik 19">
            <a:extLst>
              <a:ext uri="{FF2B5EF4-FFF2-40B4-BE49-F238E27FC236}">
                <a16:creationId xmlns:a16="http://schemas.microsoft.com/office/drawing/2014/main" id="{9136496A-134E-1508-6046-F1E98CD1A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9" y="5738084"/>
            <a:ext cx="2721167" cy="1055813"/>
          </a:xfrm>
          <a:prstGeom prst="rect">
            <a:avLst/>
          </a:prstGeom>
        </p:spPr>
      </p:pic>
    </p:spTree>
    <p:extLst>
      <p:ext uri="{BB962C8B-B14F-4D97-AF65-F5344CB8AC3E}">
        <p14:creationId xmlns:p14="http://schemas.microsoft.com/office/powerpoint/2010/main" val="182488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DA0C8DD-C1A7-9F18-AB89-4F42B83A0808}"/>
              </a:ext>
            </a:extLst>
          </p:cNvPr>
          <p:cNvSpPr>
            <a:spLocks noGrp="1"/>
          </p:cNvSpPr>
          <p:nvPr>
            <p:ph type="title"/>
          </p:nvPr>
        </p:nvSpPr>
        <p:spPr>
          <a:xfrm>
            <a:off x="334963" y="572963"/>
            <a:ext cx="11522075" cy="1055812"/>
          </a:xfrm>
          <a:prstGeom prst="rect">
            <a:avLst/>
          </a:prstGeom>
        </p:spPr>
        <p:txBody>
          <a:bodyPr vert="horz" lIns="0" tIns="0" rIns="0" bIns="0" rtlCol="0" anchor="t">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32B4ABB0-A34D-3D90-508F-2BB4D95CDDD0}"/>
              </a:ext>
            </a:extLst>
          </p:cNvPr>
          <p:cNvSpPr>
            <a:spLocks noGrp="1"/>
          </p:cNvSpPr>
          <p:nvPr>
            <p:ph type="body" idx="1"/>
          </p:nvPr>
        </p:nvSpPr>
        <p:spPr>
          <a:xfrm>
            <a:off x="334963" y="1628774"/>
            <a:ext cx="11522075" cy="4109309"/>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4" name="Pladsholder til sidefod 43">
            <a:extLst>
              <a:ext uri="{FF2B5EF4-FFF2-40B4-BE49-F238E27FC236}">
                <a16:creationId xmlns:a16="http://schemas.microsoft.com/office/drawing/2014/main" id="{A2B74251-6E5C-C14B-AEEE-596F4B61FF90}"/>
              </a:ext>
            </a:extLst>
          </p:cNvPr>
          <p:cNvSpPr>
            <a:spLocks noGrp="1"/>
          </p:cNvSpPr>
          <p:nvPr>
            <p:ph type="ftr" sz="quarter" idx="3"/>
          </p:nvPr>
        </p:nvSpPr>
        <p:spPr>
          <a:xfrm>
            <a:off x="6275388" y="6403784"/>
            <a:ext cx="2952750" cy="216000"/>
          </a:xfrm>
          <a:prstGeom prst="rect">
            <a:avLst/>
          </a:prstGeom>
        </p:spPr>
        <p:txBody>
          <a:bodyPr vert="horz" lIns="0" tIns="0" rIns="0" bIns="0" rtlCol="0" anchor="t" anchorCtr="0"/>
          <a:lstStyle>
            <a:lvl1pPr algn="l">
              <a:lnSpc>
                <a:spcPct val="100000"/>
              </a:lnSpc>
              <a:defRPr sz="1000" b="0" i="0" spc="0" baseline="0">
                <a:solidFill>
                  <a:schemeClr val="tx1"/>
                </a:solidFill>
                <a:latin typeface="+mn-lt"/>
                <a:ea typeface="Inter Light" panose="02000503000000020004" pitchFamily="2" charset="0"/>
              </a:defRPr>
            </a:lvl1pPr>
          </a:lstStyle>
          <a:p>
            <a:r>
              <a:rPr lang="da-DK"/>
              <a:t>Teksten her indsættes via sidefod</a:t>
            </a:r>
            <a:endParaRPr lang="da-DK" dirty="0"/>
          </a:p>
        </p:txBody>
      </p:sp>
      <p:sp>
        <p:nvSpPr>
          <p:cNvPr id="45" name="Pladsholder til dato 44">
            <a:extLst>
              <a:ext uri="{FF2B5EF4-FFF2-40B4-BE49-F238E27FC236}">
                <a16:creationId xmlns:a16="http://schemas.microsoft.com/office/drawing/2014/main" id="{870E10CB-3E1D-6064-A367-5904576183BA}"/>
              </a:ext>
            </a:extLst>
          </p:cNvPr>
          <p:cNvSpPr>
            <a:spLocks noGrp="1"/>
          </p:cNvSpPr>
          <p:nvPr>
            <p:ph type="dt" sz="half" idx="2"/>
          </p:nvPr>
        </p:nvSpPr>
        <p:spPr>
          <a:xfrm>
            <a:off x="9551962" y="6403784"/>
            <a:ext cx="1192375" cy="216000"/>
          </a:xfrm>
          <a:prstGeom prst="rect">
            <a:avLst/>
          </a:prstGeom>
        </p:spPr>
        <p:txBody>
          <a:bodyPr vert="horz" lIns="0" tIns="0" rIns="0" bIns="0" rtlCol="0" anchor="t" anchorCtr="0"/>
          <a:lstStyle>
            <a:lvl1pPr algn="r">
              <a:lnSpc>
                <a:spcPct val="100000"/>
              </a:lnSpc>
              <a:defRPr sz="1000" b="0" i="0" spc="0" baseline="0">
                <a:solidFill>
                  <a:schemeClr val="tx1"/>
                </a:solidFill>
                <a:latin typeface="+mn-lt"/>
                <a:ea typeface="Inter Light" panose="02000503000000020004" pitchFamily="2" charset="0"/>
              </a:defRPr>
            </a:lvl1pPr>
          </a:lstStyle>
          <a:p>
            <a:fld id="{0E4B697C-D139-AD4D-B20B-96317B1CB19D}" type="datetime2">
              <a:rPr lang="da-DK" smtClean="0"/>
              <a:t>14. november 2025</a:t>
            </a:fld>
            <a:endParaRPr lang="da-DK" dirty="0"/>
          </a:p>
        </p:txBody>
      </p:sp>
      <p:sp>
        <p:nvSpPr>
          <p:cNvPr id="46" name="Pladsholder til slidenummer 45">
            <a:extLst>
              <a:ext uri="{FF2B5EF4-FFF2-40B4-BE49-F238E27FC236}">
                <a16:creationId xmlns:a16="http://schemas.microsoft.com/office/drawing/2014/main" id="{379E029F-61A6-AB92-7D5D-967229328EF5}"/>
              </a:ext>
            </a:extLst>
          </p:cNvPr>
          <p:cNvSpPr>
            <a:spLocks noGrp="1"/>
          </p:cNvSpPr>
          <p:nvPr>
            <p:ph type="sldNum" sz="quarter" idx="4"/>
          </p:nvPr>
        </p:nvSpPr>
        <p:spPr>
          <a:xfrm>
            <a:off x="11062180" y="6403784"/>
            <a:ext cx="794858" cy="216000"/>
          </a:xfrm>
          <a:prstGeom prst="rect">
            <a:avLst/>
          </a:prstGeom>
        </p:spPr>
        <p:txBody>
          <a:bodyPr vert="horz" lIns="0" tIns="0" rIns="0" bIns="0" rtlCol="0" anchor="t" anchorCtr="0"/>
          <a:lstStyle>
            <a:lvl1pPr algn="r">
              <a:lnSpc>
                <a:spcPct val="100000"/>
              </a:lnSpc>
              <a:defRPr sz="1000" b="0" i="0" spc="0" baseline="0">
                <a:solidFill>
                  <a:schemeClr val="tx1"/>
                </a:solidFill>
                <a:latin typeface="+mn-lt"/>
                <a:ea typeface="Inter Light" panose="02000503000000020004" pitchFamily="2" charset="0"/>
              </a:defRPr>
            </a:lvl1pPr>
          </a:lstStyle>
          <a:p>
            <a:fld id="{D50C9E42-1E5D-7D4A-B09B-4AD41066EB66}" type="slidenum">
              <a:rPr lang="da-DK" smtClean="0"/>
              <a:pPr/>
              <a:t>‹nr.›</a:t>
            </a:fld>
            <a:endParaRPr lang="da-DK" dirty="0"/>
          </a:p>
        </p:txBody>
      </p:sp>
    </p:spTree>
    <p:extLst>
      <p:ext uri="{BB962C8B-B14F-4D97-AF65-F5344CB8AC3E}">
        <p14:creationId xmlns:p14="http://schemas.microsoft.com/office/powerpoint/2010/main" val="2157292713"/>
      </p:ext>
    </p:extLst>
  </p:cSld>
  <p:clrMap bg1="lt1" tx1="dk1" bg2="lt2" tx2="dk2" accent1="accent1" accent2="accent2" accent3="accent3" accent4="accent4" accent5="accent5" accent6="accent6" hlink="hlink" folHlink="folHlink"/>
  <p:sldLayoutIdLst>
    <p:sldLayoutId id="2147483656" r:id="rId1"/>
    <p:sldLayoutId id="2147483709" r:id="rId2"/>
    <p:sldLayoutId id="2147483710" r:id="rId3"/>
    <p:sldLayoutId id="2147483711" r:id="rId4"/>
    <p:sldLayoutId id="2147483705" r:id="rId5"/>
    <p:sldLayoutId id="2147483654" r:id="rId6"/>
    <p:sldLayoutId id="2147483664" r:id="rId7"/>
    <p:sldLayoutId id="2147483715" r:id="rId8"/>
    <p:sldLayoutId id="2147483712" r:id="rId9"/>
    <p:sldLayoutId id="2147483713" r:id="rId10"/>
    <p:sldLayoutId id="2147483714" r:id="rId11"/>
    <p:sldLayoutId id="2147483716" r:id="rId12"/>
    <p:sldLayoutId id="2147483717" r:id="rId13"/>
    <p:sldLayoutId id="2147483718" r:id="rId14"/>
    <p:sldLayoutId id="2147483719" r:id="rId15"/>
    <p:sldLayoutId id="2147483708" r:id="rId16"/>
  </p:sldLayoutIdLst>
  <p:hf hdr="0"/>
  <p:txStyles>
    <p:titleStyle>
      <a:lvl1pPr algn="l" defTabSz="914400" rtl="0" eaLnBrk="1" latinLnBrk="0" hangingPunct="1">
        <a:lnSpc>
          <a:spcPct val="80000"/>
        </a:lnSpc>
        <a:spcBef>
          <a:spcPct val="0"/>
        </a:spcBef>
        <a:buNone/>
        <a:defRPr sz="4400" kern="1200" spc="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b="0" i="0" kern="1200" spc="0" baseline="0">
          <a:solidFill>
            <a:schemeClr val="tx1"/>
          </a:solidFill>
          <a:latin typeface="+mn-lt"/>
          <a:ea typeface="Inter Light" panose="02000503000000020004" pitchFamily="2"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700" b="0" i="0" kern="1200" spc="0" baseline="0">
          <a:solidFill>
            <a:schemeClr val="tx1"/>
          </a:solidFill>
          <a:latin typeface="+mn-lt"/>
          <a:ea typeface="Inter Light" panose="02000503000000020004" pitchFamily="2"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b="0" i="0" kern="1200" spc="0" baseline="0">
          <a:solidFill>
            <a:schemeClr val="tx1"/>
          </a:solidFill>
          <a:latin typeface="+mn-lt"/>
          <a:ea typeface="Inter Light" panose="02000503000000020004" pitchFamily="2"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b="0" i="0" kern="1200" spc="0" baseline="0">
          <a:solidFill>
            <a:schemeClr val="tx1"/>
          </a:solidFill>
          <a:latin typeface="+mn-lt"/>
          <a:ea typeface="Inter Light" panose="02000503000000020004" pitchFamily="2"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b="0" i="0" kern="1200" spc="0" baseline="0">
          <a:solidFill>
            <a:schemeClr val="tx1"/>
          </a:solidFill>
          <a:latin typeface="+mn-lt"/>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11" userDrawn="1">
          <p15:clr>
            <a:srgbClr val="F26B43"/>
          </p15:clr>
        </p15:guide>
        <p15:guide id="12" pos="7469" userDrawn="1">
          <p15:clr>
            <a:srgbClr val="F26B43"/>
          </p15:clr>
        </p15:guide>
        <p15:guide id="14" orient="horz" pos="4110" userDrawn="1">
          <p15:clr>
            <a:srgbClr val="F26B43"/>
          </p15:clr>
        </p15:guide>
        <p15:guide id="15" orient="horz" pos="210" userDrawn="1">
          <p15:clr>
            <a:srgbClr val="F26B43"/>
          </p15:clr>
        </p15:guide>
        <p15:guide id="17" orient="horz" pos="1026" userDrawn="1">
          <p15:clr>
            <a:srgbClr val="F26B43"/>
          </p15:clr>
        </p15:guide>
        <p15:guide id="18" orient="horz" pos="3770" userDrawn="1">
          <p15:clr>
            <a:srgbClr val="F26B43"/>
          </p15:clr>
        </p15:guide>
        <p15:guide id="19" pos="1867" userDrawn="1">
          <p15:clr>
            <a:srgbClr val="F26B43"/>
          </p15:clr>
        </p15:guide>
        <p15:guide id="20" pos="2071" userDrawn="1">
          <p15:clr>
            <a:srgbClr val="F26B43"/>
          </p15:clr>
        </p15:guide>
        <p15:guide id="21" pos="3727" userDrawn="1">
          <p15:clr>
            <a:srgbClr val="F26B43"/>
          </p15:clr>
        </p15:guide>
        <p15:guide id="22" pos="3953" userDrawn="1">
          <p15:clr>
            <a:srgbClr val="F26B43"/>
          </p15:clr>
        </p15:guide>
        <p15:guide id="23" pos="5586" userDrawn="1">
          <p15:clr>
            <a:srgbClr val="F26B43"/>
          </p15:clr>
        </p15:guide>
        <p15:guide id="24" pos="581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mailto:louise@alzheimer.dk" TargetMode="External"/><Relationship Id="rId2" Type="http://schemas.openxmlformats.org/officeDocument/2006/relationships/hyperlink" Target="mailto:Christina@alzheimer.dk"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customXml" Target="../ink/ink2.xml"/><Relationship Id="rId10"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customXml" Target="../ink/ink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customXml" Target="../ink/ink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D57B9-C939-1DA9-8D06-DCFAD73D3C0E}"/>
              </a:ext>
            </a:extLst>
          </p:cNvPr>
          <p:cNvSpPr>
            <a:spLocks noGrp="1"/>
          </p:cNvSpPr>
          <p:nvPr>
            <p:ph type="title"/>
          </p:nvPr>
        </p:nvSpPr>
        <p:spPr/>
        <p:txBody>
          <a:bodyPr/>
          <a:lstStyle/>
          <a:p>
            <a:r>
              <a:rPr lang="da-DK" dirty="0">
                <a:latin typeface="Epilogue ExtraBold" pitchFamily="2" charset="0"/>
              </a:rPr>
              <a:t>Bliv klogere på Facebook</a:t>
            </a:r>
            <a:br>
              <a:rPr lang="da-DK" dirty="0"/>
            </a:br>
            <a:endParaRPr lang="en-DK" dirty="0"/>
          </a:p>
        </p:txBody>
      </p:sp>
      <p:sp>
        <p:nvSpPr>
          <p:cNvPr id="6" name="Text Placeholder 5">
            <a:extLst>
              <a:ext uri="{FF2B5EF4-FFF2-40B4-BE49-F238E27FC236}">
                <a16:creationId xmlns:a16="http://schemas.microsoft.com/office/drawing/2014/main" id="{86ACE373-AC8C-D79F-D555-0354FF734223}"/>
              </a:ext>
            </a:extLst>
          </p:cNvPr>
          <p:cNvSpPr>
            <a:spLocks noGrp="1"/>
          </p:cNvSpPr>
          <p:nvPr>
            <p:ph type="body" sz="quarter" idx="17"/>
          </p:nvPr>
        </p:nvSpPr>
        <p:spPr>
          <a:xfrm>
            <a:off x="334961" y="3681487"/>
            <a:ext cx="10886033" cy="1748469"/>
          </a:xfrm>
        </p:spPr>
        <p:txBody>
          <a:bodyPr>
            <a:normAutofit/>
          </a:bodyPr>
          <a:lstStyle/>
          <a:p>
            <a:r>
              <a:rPr lang="da-DK" sz="2800" dirty="0">
                <a:latin typeface="Epilogue Medium" pitchFamily="2" charset="0"/>
              </a:rPr>
              <a:t>Oplæg om fordelene ved at bruge </a:t>
            </a:r>
            <a:br>
              <a:rPr lang="da-DK" sz="2800" dirty="0">
                <a:latin typeface="Epilogue Medium" pitchFamily="2" charset="0"/>
              </a:rPr>
            </a:br>
            <a:r>
              <a:rPr lang="da-DK" sz="2800" dirty="0">
                <a:latin typeface="Epilogue Medium" pitchFamily="2" charset="0"/>
              </a:rPr>
              <a:t>Facebook i Lokalafdelingerne</a:t>
            </a:r>
            <a:endParaRPr lang="en-DK" sz="2800" dirty="0">
              <a:latin typeface="Epilogue Medium" pitchFamily="2" charset="0"/>
            </a:endParaRPr>
          </a:p>
        </p:txBody>
      </p:sp>
      <p:pic>
        <p:nvPicPr>
          <p:cNvPr id="3" name="Billede 2" descr="Et billede, der indeholder symbol, logo, Grafik, Font/skrifttype&#10;&#10;AI-genereret indhold kan være ukorrekt.">
            <a:extLst>
              <a:ext uri="{FF2B5EF4-FFF2-40B4-BE49-F238E27FC236}">
                <a16:creationId xmlns:a16="http://schemas.microsoft.com/office/drawing/2014/main" id="{E563F022-3F40-97E8-554A-A64868055823}"/>
              </a:ext>
            </a:extLst>
          </p:cNvPr>
          <p:cNvPicPr>
            <a:picLocks noChangeAspect="1"/>
          </p:cNvPicPr>
          <p:nvPr/>
        </p:nvPicPr>
        <p:blipFill>
          <a:blip r:embed="rId2"/>
          <a:stretch>
            <a:fillRect/>
          </a:stretch>
        </p:blipFill>
        <p:spPr>
          <a:xfrm>
            <a:off x="7795093" y="2992684"/>
            <a:ext cx="3553944" cy="3429000"/>
          </a:xfrm>
          <a:prstGeom prst="rect">
            <a:avLst/>
          </a:prstGeom>
        </p:spPr>
      </p:pic>
    </p:spTree>
    <p:extLst>
      <p:ext uri="{BB962C8B-B14F-4D97-AF65-F5344CB8AC3E}">
        <p14:creationId xmlns:p14="http://schemas.microsoft.com/office/powerpoint/2010/main" val="4210986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a:extLst>
              <a:ext uri="{FF2B5EF4-FFF2-40B4-BE49-F238E27FC236}">
                <a16:creationId xmlns:a16="http://schemas.microsoft.com/office/drawing/2014/main" id="{E91DE594-E9C0-3DD9-99FB-75684A0DC100}"/>
              </a:ext>
            </a:extLst>
          </p:cNvPr>
          <p:cNvPicPr>
            <a:picLocks noGrp="1" noChangeAspect="1"/>
          </p:cNvPicPr>
          <p:nvPr>
            <p:ph type="pic" sz="quarter" idx="18"/>
          </p:nvPr>
        </p:nvPicPr>
        <p:blipFill>
          <a:blip r:embed="rId2"/>
          <a:stretch/>
        </p:blipFill>
        <p:spPr>
          <a:xfrm>
            <a:off x="936198" y="771895"/>
            <a:ext cx="4188570" cy="4913280"/>
          </a:xfrm>
          <a:prstGeom prst="rect">
            <a:avLst/>
          </a:prstGeom>
          <a:noFill/>
        </p:spPr>
      </p:pic>
      <p:sp>
        <p:nvSpPr>
          <p:cNvPr id="19" name="Date Placeholder 2">
            <a:extLst>
              <a:ext uri="{FF2B5EF4-FFF2-40B4-BE49-F238E27FC236}">
                <a16:creationId xmlns:a16="http://schemas.microsoft.com/office/drawing/2014/main" id="{1B1A0778-69CF-ABD9-FF4A-BF29BC9A0CF0}"/>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21" name="Footer Placeholder 3">
            <a:extLst>
              <a:ext uri="{FF2B5EF4-FFF2-40B4-BE49-F238E27FC236}">
                <a16:creationId xmlns:a16="http://schemas.microsoft.com/office/drawing/2014/main" id="{30D46DAF-31A7-EFC2-6DBC-770D0F30D3DB}"/>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3" name="Slide Number Placeholder 4">
            <a:extLst>
              <a:ext uri="{FF2B5EF4-FFF2-40B4-BE49-F238E27FC236}">
                <a16:creationId xmlns:a16="http://schemas.microsoft.com/office/drawing/2014/main" id="{54B50F08-1BFC-21C4-8763-52AB763B4A01}"/>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10</a:t>
            </a:fld>
            <a:endParaRPr lang="da-DK"/>
          </a:p>
        </p:txBody>
      </p:sp>
      <p:sp>
        <p:nvSpPr>
          <p:cNvPr id="25" name="Text Placeholder 5">
            <a:extLst>
              <a:ext uri="{FF2B5EF4-FFF2-40B4-BE49-F238E27FC236}">
                <a16:creationId xmlns:a16="http://schemas.microsoft.com/office/drawing/2014/main" id="{89DFDB8D-4C08-6BE3-6C14-B43B2F5454B5}"/>
              </a:ext>
            </a:extLst>
          </p:cNvPr>
          <p:cNvSpPr>
            <a:spLocks noGrp="1"/>
          </p:cNvSpPr>
          <p:nvPr>
            <p:ph type="body" sz="quarter" idx="17"/>
          </p:nvPr>
        </p:nvSpPr>
        <p:spPr>
          <a:xfrm>
            <a:off x="6275387" y="333376"/>
            <a:ext cx="5916611" cy="6190520"/>
          </a:xfrm>
        </p:spPr>
        <p:txBody>
          <a:bodyPr/>
          <a:lstStyle/>
          <a:p>
            <a:endParaRPr lang="en-US" dirty="0"/>
          </a:p>
        </p:txBody>
      </p:sp>
      <p:sp>
        <p:nvSpPr>
          <p:cNvPr id="14" name="Content Placeholder 3">
            <a:extLst>
              <a:ext uri="{FF2B5EF4-FFF2-40B4-BE49-F238E27FC236}">
                <a16:creationId xmlns:a16="http://schemas.microsoft.com/office/drawing/2014/main" id="{F18144E0-83C5-AB5C-B6BB-27E0EFAD99B8}"/>
              </a:ext>
            </a:extLst>
          </p:cNvPr>
          <p:cNvSpPr>
            <a:spLocks noGrp="1"/>
          </p:cNvSpPr>
          <p:nvPr>
            <p:ph type="body" sz="quarter" idx="19"/>
          </p:nvPr>
        </p:nvSpPr>
        <p:spPr>
          <a:xfrm>
            <a:off x="6597894" y="1992085"/>
            <a:ext cx="4956203" cy="4330217"/>
          </a:xfrm>
        </p:spPr>
        <p:txBody>
          <a:bodyPr>
            <a:normAutofit/>
          </a:bodyPr>
          <a:lstStyle/>
          <a:p>
            <a:r>
              <a:rPr lang="en-US" sz="1800" dirty="0" err="1">
                <a:latin typeface="Epilogue" pitchFamily="2" charset="0"/>
              </a:rPr>
              <a:t>Fantastisk</a:t>
            </a:r>
            <a:r>
              <a:rPr lang="en-US" sz="1800" dirty="0">
                <a:latin typeface="Epilogue" pitchFamily="2" charset="0"/>
              </a:rPr>
              <a:t> video – man </a:t>
            </a:r>
            <a:r>
              <a:rPr lang="en-US" sz="1800" dirty="0" err="1">
                <a:latin typeface="Epilogue" pitchFamily="2" charset="0"/>
              </a:rPr>
              <a:t>får</a:t>
            </a:r>
            <a:r>
              <a:rPr lang="en-US" sz="1800" dirty="0">
                <a:latin typeface="Epilogue" pitchFamily="2" charset="0"/>
              </a:rPr>
              <a:t> </a:t>
            </a:r>
            <a:r>
              <a:rPr lang="en-US" sz="1800" dirty="0" err="1">
                <a:latin typeface="Epilogue" pitchFamily="2" charset="0"/>
              </a:rPr>
              <a:t>selv</a:t>
            </a:r>
            <a:r>
              <a:rPr lang="en-US" sz="1800" dirty="0">
                <a:latin typeface="Epilogue" pitchFamily="2" charset="0"/>
              </a:rPr>
              <a:t> </a:t>
            </a:r>
            <a:r>
              <a:rPr lang="en-US" sz="1800" dirty="0" err="1">
                <a:latin typeface="Epilogue" pitchFamily="2" charset="0"/>
              </a:rPr>
              <a:t>lyst</a:t>
            </a:r>
            <a:r>
              <a:rPr lang="en-US" sz="1800" dirty="0">
                <a:latin typeface="Epilogue" pitchFamily="2" charset="0"/>
              </a:rPr>
              <a:t> </a:t>
            </a:r>
            <a:r>
              <a:rPr lang="en-US" sz="1800" dirty="0" err="1">
                <a:latin typeface="Epilogue" pitchFamily="2" charset="0"/>
              </a:rPr>
              <a:t>til</a:t>
            </a:r>
            <a:r>
              <a:rPr lang="en-US" sz="1800" dirty="0">
                <a:latin typeface="Epilogue" pitchFamily="2" charset="0"/>
              </a:rPr>
              <a:t> at </a:t>
            </a:r>
            <a:r>
              <a:rPr lang="en-US" sz="1800" dirty="0" err="1">
                <a:latin typeface="Epilogue" pitchFamily="2" charset="0"/>
              </a:rPr>
              <a:t>være</a:t>
            </a:r>
            <a:r>
              <a:rPr lang="en-US" sz="1800" dirty="0">
                <a:latin typeface="Epilogue" pitchFamily="2" charset="0"/>
              </a:rPr>
              <a:t> der</a:t>
            </a:r>
          </a:p>
          <a:p>
            <a:r>
              <a:rPr lang="en-US" sz="1800" dirty="0" err="1">
                <a:latin typeface="Epilogue" pitchFamily="2" charset="0"/>
              </a:rPr>
              <a:t>Tilbud</a:t>
            </a:r>
            <a:r>
              <a:rPr lang="en-US" sz="1800" dirty="0">
                <a:latin typeface="Epilogue" pitchFamily="2" charset="0"/>
              </a:rPr>
              <a:t> om at </a:t>
            </a:r>
            <a:r>
              <a:rPr lang="en-US" sz="1800" dirty="0" err="1">
                <a:latin typeface="Epilogue" pitchFamily="2" charset="0"/>
              </a:rPr>
              <a:t>deltage</a:t>
            </a:r>
            <a:r>
              <a:rPr lang="en-US" sz="1800" dirty="0">
                <a:latin typeface="Epilogue" pitchFamily="2" charset="0"/>
              </a:rPr>
              <a:t> </a:t>
            </a:r>
            <a:r>
              <a:rPr lang="en-US" sz="1800" dirty="0" err="1">
                <a:latin typeface="Epilogue" pitchFamily="2" charset="0"/>
              </a:rPr>
              <a:t>i</a:t>
            </a:r>
            <a:r>
              <a:rPr lang="en-US" sz="1800" dirty="0">
                <a:latin typeface="Epilogue" pitchFamily="2" charset="0"/>
              </a:rPr>
              <a:t> </a:t>
            </a:r>
            <a:r>
              <a:rPr lang="en-US" sz="1800" dirty="0" err="1">
                <a:latin typeface="Epilogue" pitchFamily="2" charset="0"/>
              </a:rPr>
              <a:t>kommende</a:t>
            </a:r>
            <a:r>
              <a:rPr lang="en-US" sz="1800" dirty="0">
                <a:latin typeface="Epilogue" pitchFamily="2" charset="0"/>
              </a:rPr>
              <a:t> event</a:t>
            </a:r>
          </a:p>
          <a:p>
            <a:r>
              <a:rPr lang="en-US" sz="1800" dirty="0" err="1">
                <a:latin typeface="Epilogue" pitchFamily="2" charset="0"/>
              </a:rPr>
              <a:t>Tydelig</a:t>
            </a:r>
            <a:r>
              <a:rPr lang="en-US" sz="1800" dirty="0">
                <a:latin typeface="Epilogue" pitchFamily="2" charset="0"/>
              </a:rPr>
              <a:t> </a:t>
            </a:r>
            <a:r>
              <a:rPr lang="en-US" sz="1800" dirty="0" err="1">
                <a:latin typeface="Epilogue" pitchFamily="2" charset="0"/>
              </a:rPr>
              <a:t>overskrift</a:t>
            </a:r>
            <a:endParaRPr lang="en-US" sz="1800" dirty="0">
              <a:latin typeface="Epilogue" pitchFamily="2" charset="0"/>
            </a:endParaRPr>
          </a:p>
          <a:p>
            <a:r>
              <a:rPr lang="en-US" sz="1800" dirty="0" err="1">
                <a:latin typeface="Epilogue" pitchFamily="2" charset="0"/>
              </a:rPr>
              <a:t>Nemt</a:t>
            </a:r>
            <a:r>
              <a:rPr lang="en-US" sz="1800" dirty="0">
                <a:latin typeface="Epilogue" pitchFamily="2" charset="0"/>
              </a:rPr>
              <a:t> at </a:t>
            </a:r>
            <a:r>
              <a:rPr lang="en-US" sz="1800" dirty="0" err="1">
                <a:latin typeface="Epilogue" pitchFamily="2" charset="0"/>
              </a:rPr>
              <a:t>forstå</a:t>
            </a:r>
            <a:r>
              <a:rPr lang="en-US" sz="1800" dirty="0">
                <a:latin typeface="Epilogue" pitchFamily="2" charset="0"/>
              </a:rPr>
              <a:t> </a:t>
            </a:r>
            <a:r>
              <a:rPr lang="en-US" sz="1800" dirty="0" err="1">
                <a:latin typeface="Epilogue" pitchFamily="2" charset="0"/>
              </a:rPr>
              <a:t>tilmeldingen</a:t>
            </a:r>
            <a:endParaRPr lang="en-US" sz="1800" dirty="0">
              <a:latin typeface="Epilogue" pitchFamily="2" charset="0"/>
            </a:endParaRPr>
          </a:p>
          <a:p>
            <a:endParaRPr lang="en-US" sz="1800" dirty="0">
              <a:latin typeface="Epilogue" pitchFamily="2" charset="0"/>
            </a:endParaRPr>
          </a:p>
          <a:p>
            <a:pPr marL="0" indent="0">
              <a:buNone/>
            </a:pPr>
            <a:endParaRPr lang="en-US" sz="1800" dirty="0">
              <a:latin typeface="Epilogue" pitchFamily="2" charset="0"/>
            </a:endParaRPr>
          </a:p>
        </p:txBody>
      </p:sp>
      <p:sp>
        <p:nvSpPr>
          <p:cNvPr id="27" name="Text Placeholder 7">
            <a:extLst>
              <a:ext uri="{FF2B5EF4-FFF2-40B4-BE49-F238E27FC236}">
                <a16:creationId xmlns:a16="http://schemas.microsoft.com/office/drawing/2014/main" id="{B83BC473-6C6B-5762-5B57-6F7F288FA0B1}"/>
              </a:ext>
            </a:extLst>
          </p:cNvPr>
          <p:cNvSpPr>
            <a:spLocks noGrp="1"/>
          </p:cNvSpPr>
          <p:nvPr>
            <p:ph type="body" sz="quarter" idx="20"/>
          </p:nvPr>
        </p:nvSpPr>
        <p:spPr>
          <a:xfrm>
            <a:off x="12828" y="5738084"/>
            <a:ext cx="2718298" cy="1060388"/>
          </a:xfrm>
        </p:spPr>
        <p:txBody>
          <a:bodyPr/>
          <a:lstStyle/>
          <a:p>
            <a:endParaRPr lang="en-US"/>
          </a:p>
        </p:txBody>
      </p:sp>
      <p:sp>
        <p:nvSpPr>
          <p:cNvPr id="2" name="Titel 1">
            <a:extLst>
              <a:ext uri="{FF2B5EF4-FFF2-40B4-BE49-F238E27FC236}">
                <a16:creationId xmlns:a16="http://schemas.microsoft.com/office/drawing/2014/main" id="{C6B3320A-9633-5A2B-1A9B-D68C86E498D9}"/>
              </a:ext>
            </a:extLst>
          </p:cNvPr>
          <p:cNvSpPr>
            <a:spLocks noGrp="1"/>
          </p:cNvSpPr>
          <p:nvPr>
            <p:ph type="title"/>
          </p:nvPr>
        </p:nvSpPr>
        <p:spPr>
          <a:xfrm>
            <a:off x="6597894" y="771895"/>
            <a:ext cx="5259144" cy="856879"/>
          </a:xfrm>
        </p:spPr>
        <p:txBody>
          <a:bodyPr anchor="t">
            <a:noAutofit/>
          </a:bodyPr>
          <a:lstStyle/>
          <a:p>
            <a:r>
              <a:rPr lang="da-DK" sz="3600" dirty="0">
                <a:latin typeface="Epilogue ExtraBold" pitchFamily="2" charset="0"/>
              </a:rPr>
              <a:t>Eksempler på gode opslag fra jer ❤️</a:t>
            </a:r>
          </a:p>
        </p:txBody>
      </p:sp>
    </p:spTree>
    <p:extLst>
      <p:ext uri="{BB962C8B-B14F-4D97-AF65-F5344CB8AC3E}">
        <p14:creationId xmlns:p14="http://schemas.microsoft.com/office/powerpoint/2010/main" val="2687014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CC4E-C6CB-8896-B540-3865CA913E6B}"/>
            </a:ext>
          </a:extLst>
        </p:cNvPr>
        <p:cNvGrpSpPr/>
        <p:nvPr/>
      </p:nvGrpSpPr>
      <p:grpSpPr>
        <a:xfrm>
          <a:off x="0" y="0"/>
          <a:ext cx="0" cy="0"/>
          <a:chOff x="0" y="0"/>
          <a:chExt cx="0" cy="0"/>
        </a:xfrm>
      </p:grpSpPr>
      <p:sp>
        <p:nvSpPr>
          <p:cNvPr id="19" name="Date Placeholder 2">
            <a:extLst>
              <a:ext uri="{FF2B5EF4-FFF2-40B4-BE49-F238E27FC236}">
                <a16:creationId xmlns:a16="http://schemas.microsoft.com/office/drawing/2014/main" id="{4ABCE3A8-E2ED-F103-FC59-EBEE572451A3}"/>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21" name="Footer Placeholder 3">
            <a:extLst>
              <a:ext uri="{FF2B5EF4-FFF2-40B4-BE49-F238E27FC236}">
                <a16:creationId xmlns:a16="http://schemas.microsoft.com/office/drawing/2014/main" id="{5B161B77-3F52-D8E3-F67C-73190304A9CF}"/>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3" name="Slide Number Placeholder 4">
            <a:extLst>
              <a:ext uri="{FF2B5EF4-FFF2-40B4-BE49-F238E27FC236}">
                <a16:creationId xmlns:a16="http://schemas.microsoft.com/office/drawing/2014/main" id="{08596FE3-49AE-1590-C019-4DA1F5692F23}"/>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11</a:t>
            </a:fld>
            <a:endParaRPr lang="da-DK"/>
          </a:p>
        </p:txBody>
      </p:sp>
      <p:sp>
        <p:nvSpPr>
          <p:cNvPr id="25" name="Text Placeholder 5">
            <a:extLst>
              <a:ext uri="{FF2B5EF4-FFF2-40B4-BE49-F238E27FC236}">
                <a16:creationId xmlns:a16="http://schemas.microsoft.com/office/drawing/2014/main" id="{BD3CC078-1AD7-C837-C063-2F1778DFE3F7}"/>
              </a:ext>
            </a:extLst>
          </p:cNvPr>
          <p:cNvSpPr>
            <a:spLocks noGrp="1"/>
          </p:cNvSpPr>
          <p:nvPr>
            <p:ph type="body" sz="quarter" idx="17"/>
          </p:nvPr>
        </p:nvSpPr>
        <p:spPr>
          <a:xfrm>
            <a:off x="6275387" y="333376"/>
            <a:ext cx="5916611" cy="6190520"/>
          </a:xfrm>
        </p:spPr>
        <p:txBody>
          <a:bodyPr/>
          <a:lstStyle/>
          <a:p>
            <a:endParaRPr lang="en-US" dirty="0"/>
          </a:p>
        </p:txBody>
      </p:sp>
      <p:sp>
        <p:nvSpPr>
          <p:cNvPr id="14" name="Content Placeholder 3">
            <a:extLst>
              <a:ext uri="{FF2B5EF4-FFF2-40B4-BE49-F238E27FC236}">
                <a16:creationId xmlns:a16="http://schemas.microsoft.com/office/drawing/2014/main" id="{14B3C36E-FD85-6291-4779-83B34AF6F0C2}"/>
              </a:ext>
            </a:extLst>
          </p:cNvPr>
          <p:cNvSpPr>
            <a:spLocks noGrp="1"/>
          </p:cNvSpPr>
          <p:nvPr>
            <p:ph type="body" sz="quarter" idx="19"/>
          </p:nvPr>
        </p:nvSpPr>
        <p:spPr>
          <a:xfrm>
            <a:off x="6597894" y="1992085"/>
            <a:ext cx="4956203" cy="4330217"/>
          </a:xfrm>
        </p:spPr>
        <p:txBody>
          <a:bodyPr>
            <a:normAutofit/>
          </a:bodyPr>
          <a:lstStyle/>
          <a:p>
            <a:r>
              <a:rPr lang="en-US" dirty="0">
                <a:latin typeface="Epilogue" pitchFamily="2" charset="0"/>
              </a:rPr>
              <a:t>Super </a:t>
            </a:r>
            <a:r>
              <a:rPr lang="en-US" dirty="0" err="1">
                <a:latin typeface="Epilogue" pitchFamily="2" charset="0"/>
              </a:rPr>
              <a:t>fedt</a:t>
            </a:r>
            <a:r>
              <a:rPr lang="en-US" dirty="0">
                <a:latin typeface="Epilogue" pitchFamily="2" charset="0"/>
              </a:rPr>
              <a:t> event, </a:t>
            </a:r>
            <a:r>
              <a:rPr lang="en-US" dirty="0" err="1">
                <a:latin typeface="Epilogue" pitchFamily="2" charset="0"/>
              </a:rPr>
              <a:t>som</a:t>
            </a:r>
            <a:r>
              <a:rPr lang="en-US" dirty="0">
                <a:latin typeface="Epilogue" pitchFamily="2" charset="0"/>
              </a:rPr>
              <a:t> </a:t>
            </a:r>
            <a:r>
              <a:rPr lang="en-US" dirty="0" err="1">
                <a:latin typeface="Epilogue" pitchFamily="2" charset="0"/>
              </a:rPr>
              <a:t>helt</a:t>
            </a:r>
            <a:r>
              <a:rPr lang="en-US" dirty="0">
                <a:latin typeface="Epilogue" pitchFamily="2" charset="0"/>
              </a:rPr>
              <a:t> </a:t>
            </a:r>
            <a:r>
              <a:rPr lang="en-US" dirty="0" err="1">
                <a:latin typeface="Epilogue" pitchFamily="2" charset="0"/>
              </a:rPr>
              <a:t>sikkert</a:t>
            </a:r>
            <a:r>
              <a:rPr lang="en-US" dirty="0">
                <a:latin typeface="Epilogue" pitchFamily="2" charset="0"/>
              </a:rPr>
              <a:t> </a:t>
            </a:r>
            <a:r>
              <a:rPr lang="en-US" dirty="0" err="1">
                <a:latin typeface="Epilogue" pitchFamily="2" charset="0"/>
              </a:rPr>
              <a:t>kan</a:t>
            </a:r>
            <a:r>
              <a:rPr lang="en-US" dirty="0">
                <a:latin typeface="Epilogue" pitchFamily="2" charset="0"/>
              </a:rPr>
              <a:t> </a:t>
            </a:r>
            <a:r>
              <a:rPr lang="en-US" dirty="0" err="1">
                <a:latin typeface="Epilogue" pitchFamily="2" charset="0"/>
              </a:rPr>
              <a:t>tiltrække</a:t>
            </a:r>
            <a:r>
              <a:rPr lang="en-US" dirty="0">
                <a:latin typeface="Epilogue" pitchFamily="2" charset="0"/>
              </a:rPr>
              <a:t> </a:t>
            </a:r>
            <a:r>
              <a:rPr lang="en-US" dirty="0" err="1">
                <a:latin typeface="Epilogue" pitchFamily="2" charset="0"/>
              </a:rPr>
              <a:t>gæster</a:t>
            </a:r>
            <a:r>
              <a:rPr lang="en-US" dirty="0">
                <a:latin typeface="Epilogue" pitchFamily="2" charset="0"/>
              </a:rPr>
              <a:t>.</a:t>
            </a:r>
          </a:p>
          <a:p>
            <a:r>
              <a:rPr lang="en-US" dirty="0" err="1">
                <a:latin typeface="Epilogue" pitchFamily="2" charset="0"/>
              </a:rPr>
              <a:t>Desværre</a:t>
            </a:r>
            <a:r>
              <a:rPr lang="en-US" dirty="0">
                <a:latin typeface="Epilogue" pitchFamily="2" charset="0"/>
              </a:rPr>
              <a:t> </a:t>
            </a:r>
            <a:r>
              <a:rPr lang="en-US" dirty="0" err="1">
                <a:latin typeface="Epilogue" pitchFamily="2" charset="0"/>
              </a:rPr>
              <a:t>har</a:t>
            </a:r>
            <a:r>
              <a:rPr lang="en-US" dirty="0">
                <a:latin typeface="Epilogue" pitchFamily="2" charset="0"/>
              </a:rPr>
              <a:t> </a:t>
            </a:r>
            <a:r>
              <a:rPr lang="en-US" dirty="0" err="1">
                <a:latin typeface="Epilogue" pitchFamily="2" charset="0"/>
              </a:rPr>
              <a:t>opslaget</a:t>
            </a:r>
            <a:r>
              <a:rPr lang="en-US" dirty="0">
                <a:latin typeface="Epilogue" pitchFamily="2" charset="0"/>
              </a:rPr>
              <a:t> </a:t>
            </a:r>
            <a:r>
              <a:rPr lang="en-US" dirty="0" err="1">
                <a:latin typeface="Epilogue" pitchFamily="2" charset="0"/>
              </a:rPr>
              <a:t>kun</a:t>
            </a:r>
            <a:r>
              <a:rPr lang="en-US" dirty="0">
                <a:latin typeface="Epilogue" pitchFamily="2" charset="0"/>
              </a:rPr>
              <a:t> </a:t>
            </a:r>
            <a:r>
              <a:rPr lang="en-US" dirty="0" err="1">
                <a:latin typeface="Epilogue" pitchFamily="2" charset="0"/>
              </a:rPr>
              <a:t>fået</a:t>
            </a:r>
            <a:r>
              <a:rPr lang="en-US" dirty="0">
                <a:latin typeface="Epilogue" pitchFamily="2" charset="0"/>
              </a:rPr>
              <a:t> 4 likes.</a:t>
            </a:r>
          </a:p>
          <a:p>
            <a:r>
              <a:rPr lang="en-US" dirty="0">
                <a:latin typeface="Epilogue" pitchFamily="2" charset="0"/>
              </a:rPr>
              <a:t>I </a:t>
            </a:r>
            <a:r>
              <a:rPr lang="en-US" dirty="0" err="1">
                <a:latin typeface="Epilogue" pitchFamily="2" charset="0"/>
              </a:rPr>
              <a:t>stedet</a:t>
            </a:r>
            <a:r>
              <a:rPr lang="en-US" dirty="0">
                <a:latin typeface="Epilogue" pitchFamily="2" charset="0"/>
              </a:rPr>
              <a:t> for </a:t>
            </a:r>
            <a:r>
              <a:rPr lang="en-US" dirty="0" err="1">
                <a:latin typeface="Epilogue" pitchFamily="2" charset="0"/>
              </a:rPr>
              <a:t>billedet</a:t>
            </a:r>
            <a:r>
              <a:rPr lang="en-US" dirty="0">
                <a:latin typeface="Epilogue" pitchFamily="2" charset="0"/>
              </a:rPr>
              <a:t> </a:t>
            </a:r>
            <a:r>
              <a:rPr lang="en-US" dirty="0" err="1">
                <a:latin typeface="Epilogue" pitchFamily="2" charset="0"/>
              </a:rPr>
              <a:t>af</a:t>
            </a:r>
            <a:r>
              <a:rPr lang="en-US" dirty="0">
                <a:latin typeface="Epilogue" pitchFamily="2" charset="0"/>
              </a:rPr>
              <a:t> </a:t>
            </a:r>
            <a:r>
              <a:rPr lang="en-US" dirty="0" err="1">
                <a:latin typeface="Epilogue" pitchFamily="2" charset="0"/>
              </a:rPr>
              <a:t>eventet</a:t>
            </a:r>
            <a:r>
              <a:rPr lang="en-US" dirty="0">
                <a:latin typeface="Epilogue" pitchFamily="2" charset="0"/>
              </a:rPr>
              <a:t> </a:t>
            </a:r>
            <a:r>
              <a:rPr lang="en-US" dirty="0" err="1">
                <a:latin typeface="Epilogue" pitchFamily="2" charset="0"/>
              </a:rPr>
              <a:t>kunne</a:t>
            </a:r>
            <a:r>
              <a:rPr lang="en-US" dirty="0">
                <a:latin typeface="Epilogue" pitchFamily="2" charset="0"/>
              </a:rPr>
              <a:t> man have </a:t>
            </a:r>
            <a:r>
              <a:rPr lang="en-US" dirty="0" err="1">
                <a:latin typeface="Epilogue" pitchFamily="2" charset="0"/>
              </a:rPr>
              <a:t>skrevet</a:t>
            </a:r>
            <a:r>
              <a:rPr lang="en-US" dirty="0">
                <a:latin typeface="Epilogue" pitchFamily="2" charset="0"/>
              </a:rPr>
              <a:t> </a:t>
            </a:r>
            <a:r>
              <a:rPr lang="en-US" dirty="0" err="1">
                <a:latin typeface="Epilogue" pitchFamily="2" charset="0"/>
              </a:rPr>
              <a:t>teksten</a:t>
            </a:r>
            <a:r>
              <a:rPr lang="en-US" dirty="0">
                <a:latin typeface="Epilogue" pitchFamily="2" charset="0"/>
              </a:rPr>
              <a:t> </a:t>
            </a:r>
            <a:r>
              <a:rPr lang="en-US" dirty="0" err="1">
                <a:latin typeface="Epilogue" pitchFamily="2" charset="0"/>
              </a:rPr>
              <a:t>fra</a:t>
            </a:r>
            <a:r>
              <a:rPr lang="en-US" dirty="0">
                <a:latin typeface="Epilogue" pitchFamily="2" charset="0"/>
              </a:rPr>
              <a:t> </a:t>
            </a:r>
            <a:r>
              <a:rPr lang="en-US" dirty="0" err="1">
                <a:latin typeface="Epilogue" pitchFamily="2" charset="0"/>
              </a:rPr>
              <a:t>billedet</a:t>
            </a:r>
            <a:r>
              <a:rPr lang="en-US" dirty="0">
                <a:latin typeface="Epilogue" pitchFamily="2" charset="0"/>
              </a:rPr>
              <a:t> </a:t>
            </a:r>
            <a:r>
              <a:rPr lang="en-US" dirty="0" err="1">
                <a:latin typeface="Epilogue" pitchFamily="2" charset="0"/>
              </a:rPr>
              <a:t>ind</a:t>
            </a:r>
            <a:r>
              <a:rPr lang="en-US" dirty="0">
                <a:latin typeface="Epilogue" pitchFamily="2" charset="0"/>
              </a:rPr>
              <a:t> </a:t>
            </a:r>
            <a:r>
              <a:rPr lang="en-US" dirty="0" err="1">
                <a:latin typeface="Epilogue" pitchFamily="2" charset="0"/>
              </a:rPr>
              <a:t>i</a:t>
            </a:r>
            <a:r>
              <a:rPr lang="en-US" dirty="0">
                <a:latin typeface="Epilogue" pitchFamily="2" charset="0"/>
              </a:rPr>
              <a:t> </a:t>
            </a:r>
            <a:r>
              <a:rPr lang="en-US" dirty="0" err="1">
                <a:latin typeface="Epilogue" pitchFamily="2" charset="0"/>
              </a:rPr>
              <a:t>tekstfeltet</a:t>
            </a:r>
            <a:r>
              <a:rPr lang="en-US" dirty="0">
                <a:latin typeface="Epilogue" pitchFamily="2" charset="0"/>
              </a:rPr>
              <a:t> og </a:t>
            </a:r>
            <a:r>
              <a:rPr lang="en-US" dirty="0" err="1">
                <a:latin typeface="Epilogue" pitchFamily="2" charset="0"/>
              </a:rPr>
              <a:t>lagt</a:t>
            </a:r>
            <a:r>
              <a:rPr lang="en-US" dirty="0">
                <a:latin typeface="Epilogue" pitchFamily="2" charset="0"/>
              </a:rPr>
              <a:t> </a:t>
            </a:r>
            <a:r>
              <a:rPr lang="en-US" dirty="0" err="1">
                <a:latin typeface="Epilogue" pitchFamily="2" charset="0"/>
              </a:rPr>
              <a:t>billedet</a:t>
            </a:r>
            <a:r>
              <a:rPr lang="en-US" dirty="0">
                <a:latin typeface="Epilogue" pitchFamily="2" charset="0"/>
              </a:rPr>
              <a:t> op. Det </a:t>
            </a:r>
            <a:r>
              <a:rPr lang="en-US" dirty="0" err="1">
                <a:latin typeface="Epilogue" pitchFamily="2" charset="0"/>
              </a:rPr>
              <a:t>vil</a:t>
            </a:r>
            <a:r>
              <a:rPr lang="en-US" dirty="0">
                <a:latin typeface="Epilogue" pitchFamily="2" charset="0"/>
              </a:rPr>
              <a:t> Facebooks </a:t>
            </a:r>
            <a:r>
              <a:rPr lang="en-US" dirty="0" err="1">
                <a:latin typeface="Epilogue" pitchFamily="2" charset="0"/>
              </a:rPr>
              <a:t>algoritme</a:t>
            </a:r>
            <a:r>
              <a:rPr lang="en-US" dirty="0">
                <a:latin typeface="Epilogue" pitchFamily="2" charset="0"/>
              </a:rPr>
              <a:t> </a:t>
            </a:r>
            <a:r>
              <a:rPr lang="en-US" dirty="0" err="1">
                <a:latin typeface="Epilogue" pitchFamily="2" charset="0"/>
              </a:rPr>
              <a:t>prioritere</a:t>
            </a:r>
            <a:r>
              <a:rPr lang="en-US" dirty="0">
                <a:latin typeface="Epilogue" pitchFamily="2" charset="0"/>
              </a:rPr>
              <a:t> </a:t>
            </a:r>
            <a:r>
              <a:rPr lang="en-US" dirty="0" err="1">
                <a:latin typeface="Epilogue" pitchFamily="2" charset="0"/>
              </a:rPr>
              <a:t>anderledes</a:t>
            </a:r>
            <a:r>
              <a:rPr lang="en-US" dirty="0">
                <a:latin typeface="Epilogue" pitchFamily="2" charset="0"/>
              </a:rPr>
              <a:t>.</a:t>
            </a:r>
          </a:p>
          <a:p>
            <a:r>
              <a:rPr lang="en-US" dirty="0" err="1">
                <a:latin typeface="Epilogue" pitchFamily="2" charset="0"/>
              </a:rPr>
              <a:t>Billedet</a:t>
            </a:r>
            <a:r>
              <a:rPr lang="en-US" dirty="0">
                <a:latin typeface="Epilogue" pitchFamily="2" charset="0"/>
              </a:rPr>
              <a:t> </a:t>
            </a:r>
            <a:r>
              <a:rPr lang="en-US" dirty="0" err="1">
                <a:latin typeface="Epilogue" pitchFamily="2" charset="0"/>
              </a:rPr>
              <a:t>bliver</a:t>
            </a:r>
            <a:r>
              <a:rPr lang="en-US" dirty="0">
                <a:latin typeface="Epilogue" pitchFamily="2" charset="0"/>
              </a:rPr>
              <a:t> </a:t>
            </a:r>
            <a:r>
              <a:rPr lang="en-US" dirty="0" err="1">
                <a:latin typeface="Epilogue" pitchFamily="2" charset="0"/>
              </a:rPr>
              <a:t>klippet</a:t>
            </a:r>
            <a:r>
              <a:rPr lang="en-US" dirty="0">
                <a:latin typeface="Epilogue" pitchFamily="2" charset="0"/>
              </a:rPr>
              <a:t> </a:t>
            </a:r>
            <a:r>
              <a:rPr lang="en-US" dirty="0" err="1">
                <a:latin typeface="Epilogue" pitchFamily="2" charset="0"/>
              </a:rPr>
              <a:t>af</a:t>
            </a:r>
            <a:r>
              <a:rPr lang="en-US" dirty="0">
                <a:latin typeface="Epilogue" pitchFamily="2" charset="0"/>
              </a:rPr>
              <a:t> </a:t>
            </a:r>
            <a:r>
              <a:rPr lang="en-US" dirty="0" err="1">
                <a:latin typeface="Epilogue" pitchFamily="2" charset="0"/>
              </a:rPr>
              <a:t>nederst</a:t>
            </a:r>
            <a:r>
              <a:rPr lang="en-US" dirty="0">
                <a:latin typeface="Epilogue" pitchFamily="2" charset="0"/>
              </a:rPr>
              <a:t> </a:t>
            </a:r>
            <a:r>
              <a:rPr lang="en-US" dirty="0" err="1">
                <a:latin typeface="Epilogue" pitchFamily="2" charset="0"/>
              </a:rPr>
              <a:t>af</a:t>
            </a:r>
            <a:r>
              <a:rPr lang="en-US" dirty="0">
                <a:latin typeface="Epilogue" pitchFamily="2" charset="0"/>
              </a:rPr>
              <a:t> Facebook. </a:t>
            </a:r>
            <a:r>
              <a:rPr lang="en-US" dirty="0" err="1">
                <a:latin typeface="Epilogue" pitchFamily="2" charset="0"/>
              </a:rPr>
              <a:t>Sådan</a:t>
            </a:r>
            <a:r>
              <a:rPr lang="en-US" dirty="0">
                <a:latin typeface="Epilogue" pitchFamily="2" charset="0"/>
              </a:rPr>
              <a:t> </a:t>
            </a:r>
            <a:r>
              <a:rPr lang="en-US" dirty="0" err="1">
                <a:latin typeface="Epilogue" pitchFamily="2" charset="0"/>
              </a:rPr>
              <a:t>kan</a:t>
            </a:r>
            <a:r>
              <a:rPr lang="en-US" dirty="0">
                <a:latin typeface="Epilogue" pitchFamily="2" charset="0"/>
              </a:rPr>
              <a:t> man </a:t>
            </a:r>
            <a:r>
              <a:rPr lang="en-US" dirty="0" err="1">
                <a:latin typeface="Epilogue" pitchFamily="2" charset="0"/>
              </a:rPr>
              <a:t>ikke</a:t>
            </a:r>
            <a:r>
              <a:rPr lang="en-US" dirty="0">
                <a:latin typeface="Epilogue" pitchFamily="2" charset="0"/>
              </a:rPr>
              <a:t> se </a:t>
            </a:r>
            <a:r>
              <a:rPr lang="en-US" dirty="0" err="1">
                <a:latin typeface="Epilogue" pitchFamily="2" charset="0"/>
              </a:rPr>
              <a:t>mailen</a:t>
            </a:r>
            <a:r>
              <a:rPr lang="en-US" dirty="0">
                <a:latin typeface="Epilogue" pitchFamily="2" charset="0"/>
              </a:rPr>
              <a:t> </a:t>
            </a:r>
            <a:r>
              <a:rPr lang="en-US" dirty="0" err="1">
                <a:latin typeface="Epilogue" pitchFamily="2" charset="0"/>
              </a:rPr>
              <a:t>på</a:t>
            </a:r>
            <a:r>
              <a:rPr lang="en-US" dirty="0">
                <a:latin typeface="Epilogue" pitchFamily="2" charset="0"/>
              </a:rPr>
              <a:t> </a:t>
            </a:r>
            <a:r>
              <a:rPr lang="en-US" dirty="0" err="1">
                <a:latin typeface="Epilogue" pitchFamily="2" charset="0"/>
              </a:rPr>
              <a:t>tilmeldingen</a:t>
            </a:r>
            <a:r>
              <a:rPr lang="en-US" dirty="0">
                <a:latin typeface="Epilogue" pitchFamily="2" charset="0"/>
              </a:rPr>
              <a:t>.</a:t>
            </a:r>
          </a:p>
        </p:txBody>
      </p:sp>
      <p:sp>
        <p:nvSpPr>
          <p:cNvPr id="27" name="Text Placeholder 7">
            <a:extLst>
              <a:ext uri="{FF2B5EF4-FFF2-40B4-BE49-F238E27FC236}">
                <a16:creationId xmlns:a16="http://schemas.microsoft.com/office/drawing/2014/main" id="{15866E92-2EDE-D990-2CF1-09BB17E30E67}"/>
              </a:ext>
            </a:extLst>
          </p:cNvPr>
          <p:cNvSpPr>
            <a:spLocks noGrp="1"/>
          </p:cNvSpPr>
          <p:nvPr>
            <p:ph type="body" sz="quarter" idx="20"/>
          </p:nvPr>
        </p:nvSpPr>
        <p:spPr>
          <a:xfrm>
            <a:off x="12828" y="5738084"/>
            <a:ext cx="2718298" cy="1060388"/>
          </a:xfrm>
        </p:spPr>
        <p:txBody>
          <a:bodyPr/>
          <a:lstStyle/>
          <a:p>
            <a:endParaRPr lang="en-US"/>
          </a:p>
        </p:txBody>
      </p:sp>
      <p:sp>
        <p:nvSpPr>
          <p:cNvPr id="2" name="Titel 1">
            <a:extLst>
              <a:ext uri="{FF2B5EF4-FFF2-40B4-BE49-F238E27FC236}">
                <a16:creationId xmlns:a16="http://schemas.microsoft.com/office/drawing/2014/main" id="{C7B37404-9E5D-F20E-76C9-A9EA163F5C03}"/>
              </a:ext>
            </a:extLst>
          </p:cNvPr>
          <p:cNvSpPr>
            <a:spLocks noGrp="1"/>
          </p:cNvSpPr>
          <p:nvPr>
            <p:ph type="title"/>
          </p:nvPr>
        </p:nvSpPr>
        <p:spPr>
          <a:xfrm>
            <a:off x="6597894" y="771895"/>
            <a:ext cx="5259144" cy="856879"/>
          </a:xfrm>
        </p:spPr>
        <p:txBody>
          <a:bodyPr anchor="t">
            <a:noAutofit/>
          </a:bodyPr>
          <a:lstStyle/>
          <a:p>
            <a:r>
              <a:rPr lang="da-DK" sz="3600" dirty="0">
                <a:latin typeface="Epilogue ExtraBold" pitchFamily="2" charset="0"/>
              </a:rPr>
              <a:t>Eksempler på gode opslag fra jer ❤️</a:t>
            </a:r>
          </a:p>
        </p:txBody>
      </p:sp>
      <p:sp>
        <p:nvSpPr>
          <p:cNvPr id="4" name="Pladsholder til billede 3">
            <a:extLst>
              <a:ext uri="{FF2B5EF4-FFF2-40B4-BE49-F238E27FC236}">
                <a16:creationId xmlns:a16="http://schemas.microsoft.com/office/drawing/2014/main" id="{DF414BCC-2E8E-02CE-5E0B-3DBF301A43C2}"/>
              </a:ext>
            </a:extLst>
          </p:cNvPr>
          <p:cNvSpPr>
            <a:spLocks noGrp="1"/>
          </p:cNvSpPr>
          <p:nvPr>
            <p:ph type="pic" sz="quarter" idx="18"/>
          </p:nvPr>
        </p:nvSpPr>
        <p:spPr/>
        <p:txBody>
          <a:bodyPr/>
          <a:lstStyle/>
          <a:p>
            <a:endParaRPr lang="da-DK"/>
          </a:p>
        </p:txBody>
      </p:sp>
      <p:pic>
        <p:nvPicPr>
          <p:cNvPr id="5" name="Billede 4">
            <a:extLst>
              <a:ext uri="{FF2B5EF4-FFF2-40B4-BE49-F238E27FC236}">
                <a16:creationId xmlns:a16="http://schemas.microsoft.com/office/drawing/2014/main" id="{AA25E1ED-5D7F-070D-6D6A-C634ABADC519}"/>
              </a:ext>
            </a:extLst>
          </p:cNvPr>
          <p:cNvPicPr>
            <a:picLocks noChangeAspect="1"/>
          </p:cNvPicPr>
          <p:nvPr/>
        </p:nvPicPr>
        <p:blipFill>
          <a:blip r:embed="rId2"/>
          <a:stretch>
            <a:fillRect/>
          </a:stretch>
        </p:blipFill>
        <p:spPr>
          <a:xfrm>
            <a:off x="1321960" y="583821"/>
            <a:ext cx="3456233" cy="5154263"/>
          </a:xfrm>
          <a:prstGeom prst="rect">
            <a:avLst/>
          </a:prstGeom>
        </p:spPr>
      </p:pic>
    </p:spTree>
    <p:extLst>
      <p:ext uri="{BB962C8B-B14F-4D97-AF65-F5344CB8AC3E}">
        <p14:creationId xmlns:p14="http://schemas.microsoft.com/office/powerpoint/2010/main" val="4005727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31B17-CBDE-D5A7-0114-FE4B565806C8}"/>
            </a:ext>
          </a:extLst>
        </p:cNvPr>
        <p:cNvGrpSpPr/>
        <p:nvPr/>
      </p:nvGrpSpPr>
      <p:grpSpPr>
        <a:xfrm>
          <a:off x="0" y="0"/>
          <a:ext cx="0" cy="0"/>
          <a:chOff x="0" y="0"/>
          <a:chExt cx="0" cy="0"/>
        </a:xfrm>
      </p:grpSpPr>
      <p:sp>
        <p:nvSpPr>
          <p:cNvPr id="19" name="Date Placeholder 2">
            <a:extLst>
              <a:ext uri="{FF2B5EF4-FFF2-40B4-BE49-F238E27FC236}">
                <a16:creationId xmlns:a16="http://schemas.microsoft.com/office/drawing/2014/main" id="{76064567-2566-6341-315C-CB2950C19665}"/>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21" name="Footer Placeholder 3">
            <a:extLst>
              <a:ext uri="{FF2B5EF4-FFF2-40B4-BE49-F238E27FC236}">
                <a16:creationId xmlns:a16="http://schemas.microsoft.com/office/drawing/2014/main" id="{562929F1-18E0-5D38-9280-F45403A34349}"/>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3" name="Slide Number Placeholder 4">
            <a:extLst>
              <a:ext uri="{FF2B5EF4-FFF2-40B4-BE49-F238E27FC236}">
                <a16:creationId xmlns:a16="http://schemas.microsoft.com/office/drawing/2014/main" id="{01C7FCA6-13FD-C5D5-EF32-2E1707118668}"/>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12</a:t>
            </a:fld>
            <a:endParaRPr lang="da-DK"/>
          </a:p>
        </p:txBody>
      </p:sp>
      <p:sp>
        <p:nvSpPr>
          <p:cNvPr id="25" name="Text Placeholder 5">
            <a:extLst>
              <a:ext uri="{FF2B5EF4-FFF2-40B4-BE49-F238E27FC236}">
                <a16:creationId xmlns:a16="http://schemas.microsoft.com/office/drawing/2014/main" id="{FE124754-AB97-294E-DDD0-527266636B2F}"/>
              </a:ext>
            </a:extLst>
          </p:cNvPr>
          <p:cNvSpPr>
            <a:spLocks noGrp="1"/>
          </p:cNvSpPr>
          <p:nvPr>
            <p:ph type="body" sz="quarter" idx="17"/>
          </p:nvPr>
        </p:nvSpPr>
        <p:spPr>
          <a:xfrm>
            <a:off x="6275387" y="333376"/>
            <a:ext cx="5916611" cy="6190520"/>
          </a:xfrm>
        </p:spPr>
        <p:txBody>
          <a:bodyPr/>
          <a:lstStyle/>
          <a:p>
            <a:endParaRPr lang="en-US" dirty="0"/>
          </a:p>
        </p:txBody>
      </p:sp>
      <p:sp>
        <p:nvSpPr>
          <p:cNvPr id="14" name="Content Placeholder 3">
            <a:extLst>
              <a:ext uri="{FF2B5EF4-FFF2-40B4-BE49-F238E27FC236}">
                <a16:creationId xmlns:a16="http://schemas.microsoft.com/office/drawing/2014/main" id="{2F73B0AE-B2B9-A267-F657-D0873CAA392E}"/>
              </a:ext>
            </a:extLst>
          </p:cNvPr>
          <p:cNvSpPr>
            <a:spLocks noGrp="1"/>
          </p:cNvSpPr>
          <p:nvPr>
            <p:ph type="body" sz="quarter" idx="19"/>
          </p:nvPr>
        </p:nvSpPr>
        <p:spPr>
          <a:xfrm>
            <a:off x="6597894" y="1992085"/>
            <a:ext cx="4956203" cy="4330217"/>
          </a:xfrm>
        </p:spPr>
        <p:txBody>
          <a:bodyPr>
            <a:normAutofit/>
          </a:bodyPr>
          <a:lstStyle/>
          <a:p>
            <a:r>
              <a:rPr lang="en-US" sz="1800" dirty="0">
                <a:latin typeface="Epilogue" pitchFamily="2" charset="0"/>
              </a:rPr>
              <a:t>Super </a:t>
            </a:r>
            <a:r>
              <a:rPr lang="en-US" sz="1800" dirty="0" err="1">
                <a:latin typeface="Epilogue" pitchFamily="2" charset="0"/>
              </a:rPr>
              <a:t>spændende</a:t>
            </a:r>
            <a:r>
              <a:rPr lang="en-US" sz="1800" dirty="0">
                <a:latin typeface="Epilogue" pitchFamily="2" charset="0"/>
              </a:rPr>
              <a:t> </a:t>
            </a:r>
            <a:r>
              <a:rPr lang="en-US" sz="1800" dirty="0" err="1">
                <a:latin typeface="Epilogue" pitchFamily="2" charset="0"/>
              </a:rPr>
              <a:t>hjernesund</a:t>
            </a:r>
            <a:r>
              <a:rPr lang="en-US" sz="1800" dirty="0">
                <a:latin typeface="Epilogue" pitchFamily="2" charset="0"/>
              </a:rPr>
              <a:t>-event</a:t>
            </a:r>
          </a:p>
          <a:p>
            <a:r>
              <a:rPr lang="en-US" sz="1800" dirty="0">
                <a:latin typeface="Epilogue" pitchFamily="2" charset="0"/>
              </a:rPr>
              <a:t>Det </a:t>
            </a:r>
            <a:r>
              <a:rPr lang="en-US" sz="1800" dirty="0" err="1">
                <a:latin typeface="Epilogue" pitchFamily="2" charset="0"/>
              </a:rPr>
              <a:t>fungerer</a:t>
            </a:r>
            <a:r>
              <a:rPr lang="en-US" sz="1800" dirty="0">
                <a:latin typeface="Epilogue" pitchFamily="2" charset="0"/>
              </a:rPr>
              <a:t> </a:t>
            </a:r>
            <a:r>
              <a:rPr lang="en-US" sz="1800" dirty="0" err="1">
                <a:latin typeface="Epilogue" pitchFamily="2" charset="0"/>
              </a:rPr>
              <a:t>godt</a:t>
            </a:r>
            <a:r>
              <a:rPr lang="en-US" sz="1800" dirty="0">
                <a:latin typeface="Epilogue" pitchFamily="2" charset="0"/>
              </a:rPr>
              <a:t>, at der </a:t>
            </a:r>
            <a:r>
              <a:rPr lang="en-US" sz="1800" dirty="0" err="1">
                <a:latin typeface="Epilogue" pitchFamily="2" charset="0"/>
              </a:rPr>
              <a:t>står</a:t>
            </a:r>
            <a:r>
              <a:rPr lang="en-US" sz="1800" dirty="0">
                <a:latin typeface="Epilogue" pitchFamily="2" charset="0"/>
              </a:rPr>
              <a:t> mere info om </a:t>
            </a:r>
            <a:r>
              <a:rPr lang="en-US" sz="1800" dirty="0" err="1">
                <a:latin typeface="Epilogue" pitchFamily="2" charset="0"/>
              </a:rPr>
              <a:t>eventet</a:t>
            </a:r>
            <a:r>
              <a:rPr lang="en-US" sz="1800" dirty="0">
                <a:latin typeface="Epilogue" pitchFamily="2" charset="0"/>
              </a:rPr>
              <a:t> </a:t>
            </a:r>
            <a:r>
              <a:rPr lang="en-US" sz="1800" dirty="0" err="1">
                <a:latin typeface="Epilogue" pitchFamily="2" charset="0"/>
              </a:rPr>
              <a:t>i</a:t>
            </a:r>
            <a:r>
              <a:rPr lang="en-US" sz="1800" dirty="0">
                <a:latin typeface="Epilogue" pitchFamily="2" charset="0"/>
              </a:rPr>
              <a:t> </a:t>
            </a:r>
            <a:r>
              <a:rPr lang="en-US" sz="1800" dirty="0" err="1">
                <a:latin typeface="Epilogue" pitchFamily="2" charset="0"/>
              </a:rPr>
              <a:t>brødteksten</a:t>
            </a:r>
            <a:r>
              <a:rPr lang="en-US" sz="1800" dirty="0">
                <a:latin typeface="Epilogue" pitchFamily="2" charset="0"/>
              </a:rPr>
              <a:t>.</a:t>
            </a:r>
          </a:p>
          <a:p>
            <a:r>
              <a:rPr lang="en-US" sz="1800" dirty="0" err="1">
                <a:latin typeface="Epilogue" pitchFamily="2" charset="0"/>
              </a:rPr>
              <a:t>Opslaget</a:t>
            </a:r>
            <a:r>
              <a:rPr lang="en-US" sz="1800" dirty="0">
                <a:latin typeface="Epilogue" pitchFamily="2" charset="0"/>
              </a:rPr>
              <a:t> </a:t>
            </a:r>
            <a:r>
              <a:rPr lang="en-US" sz="1800" dirty="0" err="1">
                <a:latin typeface="Epilogue" pitchFamily="2" charset="0"/>
              </a:rPr>
              <a:t>vil</a:t>
            </a:r>
            <a:r>
              <a:rPr lang="en-US" sz="1800" dirty="0">
                <a:latin typeface="Epilogue" pitchFamily="2" charset="0"/>
              </a:rPr>
              <a:t> dog </a:t>
            </a:r>
            <a:r>
              <a:rPr lang="en-US" sz="1800" dirty="0" err="1">
                <a:latin typeface="Epilogue" pitchFamily="2" charset="0"/>
              </a:rPr>
              <a:t>være</a:t>
            </a:r>
            <a:r>
              <a:rPr lang="en-US" sz="1800" dirty="0">
                <a:latin typeface="Epilogue" pitchFamily="2" charset="0"/>
              </a:rPr>
              <a:t> </a:t>
            </a:r>
            <a:r>
              <a:rPr lang="en-US" sz="1800" dirty="0" err="1">
                <a:latin typeface="Epilogue" pitchFamily="2" charset="0"/>
              </a:rPr>
              <a:t>kommet</a:t>
            </a:r>
            <a:r>
              <a:rPr lang="en-US" sz="1800" dirty="0">
                <a:latin typeface="Epilogue" pitchFamily="2" charset="0"/>
              </a:rPr>
              <a:t> </a:t>
            </a:r>
            <a:r>
              <a:rPr lang="en-US" sz="1800" dirty="0" err="1">
                <a:latin typeface="Epilogue" pitchFamily="2" charset="0"/>
              </a:rPr>
              <a:t>længere</a:t>
            </a:r>
            <a:r>
              <a:rPr lang="en-US" sz="1800" dirty="0">
                <a:latin typeface="Epilogue" pitchFamily="2" charset="0"/>
              </a:rPr>
              <a:t> </a:t>
            </a:r>
            <a:r>
              <a:rPr lang="en-US" sz="1800" dirty="0" err="1">
                <a:latin typeface="Epilogue" pitchFamily="2" charset="0"/>
              </a:rPr>
              <a:t>ud</a:t>
            </a:r>
            <a:r>
              <a:rPr lang="en-US" sz="1800" dirty="0">
                <a:latin typeface="Epilogue" pitchFamily="2" charset="0"/>
              </a:rPr>
              <a:t>, </a:t>
            </a:r>
            <a:r>
              <a:rPr lang="en-US" sz="1800" dirty="0" err="1">
                <a:latin typeface="Epilogue" pitchFamily="2" charset="0"/>
              </a:rPr>
              <a:t>hvis</a:t>
            </a:r>
            <a:r>
              <a:rPr lang="en-US" sz="1800" dirty="0">
                <a:latin typeface="Epilogue" pitchFamily="2" charset="0"/>
              </a:rPr>
              <a:t> </a:t>
            </a:r>
            <a:r>
              <a:rPr lang="en-US" sz="1800" dirty="0" err="1">
                <a:latin typeface="Epilogue" pitchFamily="2" charset="0"/>
              </a:rPr>
              <a:t>billedet</a:t>
            </a:r>
            <a:r>
              <a:rPr lang="en-US" sz="1800" dirty="0">
                <a:latin typeface="Epilogue" pitchFamily="2" charset="0"/>
              </a:rPr>
              <a:t> </a:t>
            </a:r>
            <a:r>
              <a:rPr lang="en-US" sz="1800" dirty="0" err="1">
                <a:latin typeface="Epilogue" pitchFamily="2" charset="0"/>
              </a:rPr>
              <a:t>havde</a:t>
            </a:r>
            <a:r>
              <a:rPr lang="en-US" sz="1800" dirty="0">
                <a:latin typeface="Epilogue" pitchFamily="2" charset="0"/>
              </a:rPr>
              <a:t> </a:t>
            </a:r>
            <a:r>
              <a:rPr lang="en-US" sz="1800" dirty="0" err="1">
                <a:latin typeface="Epilogue" pitchFamily="2" charset="0"/>
              </a:rPr>
              <a:t>været</a:t>
            </a:r>
            <a:r>
              <a:rPr lang="en-US" sz="1800" dirty="0">
                <a:latin typeface="Epilogue" pitchFamily="2" charset="0"/>
              </a:rPr>
              <a:t> </a:t>
            </a:r>
            <a:r>
              <a:rPr lang="en-US" sz="1800" dirty="0" err="1">
                <a:latin typeface="Epilogue" pitchFamily="2" charset="0"/>
              </a:rPr>
              <a:t>kun</a:t>
            </a:r>
            <a:r>
              <a:rPr lang="en-US" sz="1800" dirty="0">
                <a:latin typeface="Epilogue" pitchFamily="2" charset="0"/>
              </a:rPr>
              <a:t> </a:t>
            </a:r>
            <a:r>
              <a:rPr lang="en-US" sz="1800" dirty="0" err="1">
                <a:latin typeface="Epilogue" pitchFamily="2" charset="0"/>
              </a:rPr>
              <a:t>af</a:t>
            </a:r>
            <a:r>
              <a:rPr lang="en-US" sz="1800" dirty="0">
                <a:latin typeface="Epilogue" pitchFamily="2" charset="0"/>
              </a:rPr>
              <a:t> Mette Søndergaard.</a:t>
            </a:r>
          </a:p>
          <a:p>
            <a:r>
              <a:rPr lang="en-US" sz="1800" dirty="0" err="1">
                <a:latin typeface="Epilogue" pitchFamily="2" charset="0"/>
              </a:rPr>
              <a:t>Opslaget</a:t>
            </a:r>
            <a:r>
              <a:rPr lang="en-US" sz="1800" dirty="0">
                <a:latin typeface="Epilogue" pitchFamily="2" charset="0"/>
              </a:rPr>
              <a:t> </a:t>
            </a:r>
            <a:r>
              <a:rPr lang="en-US" sz="1800" dirty="0" err="1">
                <a:latin typeface="Epilogue" pitchFamily="2" charset="0"/>
              </a:rPr>
              <a:t>kom</a:t>
            </a:r>
            <a:r>
              <a:rPr lang="en-US" sz="1800" dirty="0">
                <a:latin typeface="Epilogue" pitchFamily="2" charset="0"/>
              </a:rPr>
              <a:t> </a:t>
            </a:r>
            <a:r>
              <a:rPr lang="en-US" sz="1800" dirty="0" err="1">
                <a:latin typeface="Epilogue" pitchFamily="2" charset="0"/>
              </a:rPr>
              <a:t>ud</a:t>
            </a:r>
            <a:r>
              <a:rPr lang="en-US" sz="1800" dirty="0">
                <a:latin typeface="Epilogue" pitchFamily="2" charset="0"/>
              </a:rPr>
              <a:t> kl. 18.28, </a:t>
            </a:r>
            <a:r>
              <a:rPr lang="en-US" sz="1800" dirty="0" err="1">
                <a:latin typeface="Epilogue" pitchFamily="2" charset="0"/>
              </a:rPr>
              <a:t>hvor</a:t>
            </a:r>
            <a:r>
              <a:rPr lang="en-US" sz="1800" dirty="0">
                <a:latin typeface="Epilogue" pitchFamily="2" charset="0"/>
              </a:rPr>
              <a:t> mange </a:t>
            </a:r>
            <a:r>
              <a:rPr lang="en-US" sz="1800" dirty="0" err="1">
                <a:latin typeface="Epilogue" pitchFamily="2" charset="0"/>
              </a:rPr>
              <a:t>spiser</a:t>
            </a:r>
            <a:r>
              <a:rPr lang="en-US" sz="1800" dirty="0">
                <a:latin typeface="Epilogue" pitchFamily="2" charset="0"/>
              </a:rPr>
              <a:t> </a:t>
            </a:r>
            <a:r>
              <a:rPr lang="en-US" sz="1800" dirty="0" err="1">
                <a:latin typeface="Epilogue" pitchFamily="2" charset="0"/>
              </a:rPr>
              <a:t>aftensmad</a:t>
            </a:r>
            <a:r>
              <a:rPr lang="en-US" sz="1800" dirty="0">
                <a:latin typeface="Epilogue" pitchFamily="2" charset="0"/>
              </a:rPr>
              <a:t>. Der er </a:t>
            </a:r>
            <a:r>
              <a:rPr lang="en-US" sz="1800" dirty="0" err="1">
                <a:latin typeface="Epilogue" pitchFamily="2" charset="0"/>
              </a:rPr>
              <a:t>stor</a:t>
            </a:r>
            <a:r>
              <a:rPr lang="en-US" sz="1800" dirty="0">
                <a:latin typeface="Epilogue" pitchFamily="2" charset="0"/>
              </a:rPr>
              <a:t> </a:t>
            </a:r>
            <a:r>
              <a:rPr lang="en-US" sz="1800" dirty="0" err="1">
                <a:latin typeface="Epilogue" pitchFamily="2" charset="0"/>
              </a:rPr>
              <a:t>konkurrence</a:t>
            </a:r>
            <a:r>
              <a:rPr lang="en-US" sz="1800" dirty="0">
                <a:latin typeface="Epilogue" pitchFamily="2" charset="0"/>
              </a:rPr>
              <a:t> om folks </a:t>
            </a:r>
            <a:r>
              <a:rPr lang="en-US" sz="1800" dirty="0" err="1">
                <a:latin typeface="Epilogue" pitchFamily="2" charset="0"/>
              </a:rPr>
              <a:t>opmærksomhed</a:t>
            </a:r>
            <a:r>
              <a:rPr lang="en-US" sz="1800" dirty="0">
                <a:latin typeface="Epilogue" pitchFamily="2" charset="0"/>
              </a:rPr>
              <a:t> </a:t>
            </a:r>
            <a:r>
              <a:rPr lang="en-US" sz="1800" dirty="0" err="1">
                <a:latin typeface="Epilogue" pitchFamily="2" charset="0"/>
              </a:rPr>
              <a:t>på</a:t>
            </a:r>
            <a:r>
              <a:rPr lang="en-US" sz="1800" dirty="0">
                <a:latin typeface="Epilogue" pitchFamily="2" charset="0"/>
              </a:rPr>
              <a:t> Facebook, </a:t>
            </a:r>
            <a:r>
              <a:rPr lang="en-US" sz="1800" dirty="0" err="1">
                <a:latin typeface="Epilogue" pitchFamily="2" charset="0"/>
              </a:rPr>
              <a:t>så</a:t>
            </a:r>
            <a:r>
              <a:rPr lang="en-US" sz="1800" dirty="0">
                <a:latin typeface="Epilogue" pitchFamily="2" charset="0"/>
              </a:rPr>
              <a:t> at dele </a:t>
            </a:r>
            <a:r>
              <a:rPr lang="en-US" sz="1800" dirty="0" err="1">
                <a:latin typeface="Epilogue" pitchFamily="2" charset="0"/>
              </a:rPr>
              <a:t>på</a:t>
            </a:r>
            <a:r>
              <a:rPr lang="en-US" sz="1800" dirty="0">
                <a:latin typeface="Epilogue" pitchFamily="2" charset="0"/>
              </a:rPr>
              <a:t> et </a:t>
            </a:r>
            <a:r>
              <a:rPr lang="en-US" sz="1800" dirty="0" err="1">
                <a:latin typeface="Epilogue" pitchFamily="2" charset="0"/>
              </a:rPr>
              <a:t>godt</a:t>
            </a:r>
            <a:r>
              <a:rPr lang="en-US" sz="1800" dirty="0">
                <a:latin typeface="Epilogue" pitchFamily="2" charset="0"/>
              </a:rPr>
              <a:t> </a:t>
            </a:r>
            <a:r>
              <a:rPr lang="en-US" sz="1800" dirty="0" err="1">
                <a:latin typeface="Epilogue" pitchFamily="2" charset="0"/>
              </a:rPr>
              <a:t>tidspunkt</a:t>
            </a:r>
            <a:r>
              <a:rPr lang="en-US" sz="1800" dirty="0">
                <a:latin typeface="Epilogue" pitchFamily="2" charset="0"/>
              </a:rPr>
              <a:t> er alfa omega.</a:t>
            </a:r>
          </a:p>
        </p:txBody>
      </p:sp>
      <p:sp>
        <p:nvSpPr>
          <p:cNvPr id="27" name="Text Placeholder 7">
            <a:extLst>
              <a:ext uri="{FF2B5EF4-FFF2-40B4-BE49-F238E27FC236}">
                <a16:creationId xmlns:a16="http://schemas.microsoft.com/office/drawing/2014/main" id="{A93B3CA8-EF9A-4CCB-1958-D71FB8705817}"/>
              </a:ext>
            </a:extLst>
          </p:cNvPr>
          <p:cNvSpPr>
            <a:spLocks noGrp="1"/>
          </p:cNvSpPr>
          <p:nvPr>
            <p:ph type="body" sz="quarter" idx="20"/>
          </p:nvPr>
        </p:nvSpPr>
        <p:spPr>
          <a:xfrm>
            <a:off x="12828" y="5738084"/>
            <a:ext cx="2718298" cy="1060388"/>
          </a:xfrm>
        </p:spPr>
        <p:txBody>
          <a:bodyPr/>
          <a:lstStyle/>
          <a:p>
            <a:endParaRPr lang="en-US"/>
          </a:p>
        </p:txBody>
      </p:sp>
      <p:sp>
        <p:nvSpPr>
          <p:cNvPr id="2" name="Titel 1">
            <a:extLst>
              <a:ext uri="{FF2B5EF4-FFF2-40B4-BE49-F238E27FC236}">
                <a16:creationId xmlns:a16="http://schemas.microsoft.com/office/drawing/2014/main" id="{B37FBC94-E5A5-5F69-71F7-FBDD765D8E32}"/>
              </a:ext>
            </a:extLst>
          </p:cNvPr>
          <p:cNvSpPr>
            <a:spLocks noGrp="1"/>
          </p:cNvSpPr>
          <p:nvPr>
            <p:ph type="title"/>
          </p:nvPr>
        </p:nvSpPr>
        <p:spPr>
          <a:xfrm>
            <a:off x="6597894" y="771895"/>
            <a:ext cx="5259144" cy="856879"/>
          </a:xfrm>
        </p:spPr>
        <p:txBody>
          <a:bodyPr anchor="t">
            <a:noAutofit/>
          </a:bodyPr>
          <a:lstStyle/>
          <a:p>
            <a:r>
              <a:rPr lang="da-DK" sz="3600" dirty="0">
                <a:latin typeface="Epilogue ExtraBold" pitchFamily="2" charset="0"/>
              </a:rPr>
              <a:t>Eksempler på gode opslag fra jer ❤️</a:t>
            </a:r>
          </a:p>
        </p:txBody>
      </p:sp>
      <p:sp>
        <p:nvSpPr>
          <p:cNvPr id="4" name="Pladsholder til billede 3">
            <a:extLst>
              <a:ext uri="{FF2B5EF4-FFF2-40B4-BE49-F238E27FC236}">
                <a16:creationId xmlns:a16="http://schemas.microsoft.com/office/drawing/2014/main" id="{00F91538-1AC2-22C6-C255-62C2E7470FE4}"/>
              </a:ext>
            </a:extLst>
          </p:cNvPr>
          <p:cNvSpPr>
            <a:spLocks noGrp="1"/>
          </p:cNvSpPr>
          <p:nvPr>
            <p:ph type="pic" sz="quarter" idx="18"/>
          </p:nvPr>
        </p:nvSpPr>
        <p:spPr/>
        <p:txBody>
          <a:bodyPr/>
          <a:lstStyle/>
          <a:p>
            <a:endParaRPr lang="da-DK"/>
          </a:p>
        </p:txBody>
      </p:sp>
      <p:pic>
        <p:nvPicPr>
          <p:cNvPr id="5" name="Billede 4">
            <a:extLst>
              <a:ext uri="{FF2B5EF4-FFF2-40B4-BE49-F238E27FC236}">
                <a16:creationId xmlns:a16="http://schemas.microsoft.com/office/drawing/2014/main" id="{777D77B3-B0B5-6097-7930-DEB98B5AD036}"/>
              </a:ext>
            </a:extLst>
          </p:cNvPr>
          <p:cNvPicPr>
            <a:picLocks noChangeAspect="1"/>
          </p:cNvPicPr>
          <p:nvPr/>
        </p:nvPicPr>
        <p:blipFill>
          <a:blip r:embed="rId2"/>
          <a:stretch>
            <a:fillRect/>
          </a:stretch>
        </p:blipFill>
        <p:spPr>
          <a:xfrm>
            <a:off x="1346001" y="636808"/>
            <a:ext cx="3393760" cy="5167316"/>
          </a:xfrm>
          <a:prstGeom prst="rect">
            <a:avLst/>
          </a:prstGeom>
        </p:spPr>
      </p:pic>
    </p:spTree>
    <p:extLst>
      <p:ext uri="{BB962C8B-B14F-4D97-AF65-F5344CB8AC3E}">
        <p14:creationId xmlns:p14="http://schemas.microsoft.com/office/powerpoint/2010/main" val="3938609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4EE06-FF44-534D-315B-0D5530603EDD}"/>
            </a:ext>
          </a:extLst>
        </p:cNvPr>
        <p:cNvGrpSpPr/>
        <p:nvPr/>
      </p:nvGrpSpPr>
      <p:grpSpPr>
        <a:xfrm>
          <a:off x="0" y="0"/>
          <a:ext cx="0" cy="0"/>
          <a:chOff x="0" y="0"/>
          <a:chExt cx="0" cy="0"/>
        </a:xfrm>
      </p:grpSpPr>
      <p:sp>
        <p:nvSpPr>
          <p:cNvPr id="19" name="Date Placeholder 2">
            <a:extLst>
              <a:ext uri="{FF2B5EF4-FFF2-40B4-BE49-F238E27FC236}">
                <a16:creationId xmlns:a16="http://schemas.microsoft.com/office/drawing/2014/main" id="{9DFD6F5A-F3FC-2937-6A84-2B60A8F1797E}"/>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21" name="Footer Placeholder 3">
            <a:extLst>
              <a:ext uri="{FF2B5EF4-FFF2-40B4-BE49-F238E27FC236}">
                <a16:creationId xmlns:a16="http://schemas.microsoft.com/office/drawing/2014/main" id="{70B643B2-2EC1-1218-D45C-F99AE1291D61}"/>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3" name="Slide Number Placeholder 4">
            <a:extLst>
              <a:ext uri="{FF2B5EF4-FFF2-40B4-BE49-F238E27FC236}">
                <a16:creationId xmlns:a16="http://schemas.microsoft.com/office/drawing/2014/main" id="{6E6D4B46-07F3-E35E-0310-EE45CC678298}"/>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13</a:t>
            </a:fld>
            <a:endParaRPr lang="da-DK"/>
          </a:p>
        </p:txBody>
      </p:sp>
      <p:sp>
        <p:nvSpPr>
          <p:cNvPr id="25" name="Text Placeholder 5">
            <a:extLst>
              <a:ext uri="{FF2B5EF4-FFF2-40B4-BE49-F238E27FC236}">
                <a16:creationId xmlns:a16="http://schemas.microsoft.com/office/drawing/2014/main" id="{76F1F237-3BE8-B2A0-B4CA-4AC6AA7F0B69}"/>
              </a:ext>
            </a:extLst>
          </p:cNvPr>
          <p:cNvSpPr>
            <a:spLocks noGrp="1"/>
          </p:cNvSpPr>
          <p:nvPr>
            <p:ph type="body" sz="quarter" idx="17"/>
          </p:nvPr>
        </p:nvSpPr>
        <p:spPr>
          <a:xfrm>
            <a:off x="6275387" y="333376"/>
            <a:ext cx="5916611" cy="6190520"/>
          </a:xfrm>
        </p:spPr>
        <p:txBody>
          <a:bodyPr/>
          <a:lstStyle/>
          <a:p>
            <a:endParaRPr lang="en-US" dirty="0"/>
          </a:p>
        </p:txBody>
      </p:sp>
      <p:sp>
        <p:nvSpPr>
          <p:cNvPr id="14" name="Content Placeholder 3">
            <a:extLst>
              <a:ext uri="{FF2B5EF4-FFF2-40B4-BE49-F238E27FC236}">
                <a16:creationId xmlns:a16="http://schemas.microsoft.com/office/drawing/2014/main" id="{0BB048E9-34CB-2ACE-3610-61A4C4E8C670}"/>
              </a:ext>
            </a:extLst>
          </p:cNvPr>
          <p:cNvSpPr>
            <a:spLocks noGrp="1"/>
          </p:cNvSpPr>
          <p:nvPr>
            <p:ph type="body" sz="quarter" idx="19"/>
          </p:nvPr>
        </p:nvSpPr>
        <p:spPr>
          <a:xfrm>
            <a:off x="6597894" y="1992085"/>
            <a:ext cx="4956203" cy="4330217"/>
          </a:xfrm>
        </p:spPr>
        <p:txBody>
          <a:bodyPr>
            <a:normAutofit/>
          </a:bodyPr>
          <a:lstStyle/>
          <a:p>
            <a:r>
              <a:rPr lang="en-US" sz="1800" dirty="0" err="1">
                <a:latin typeface="Epilogue" pitchFamily="2" charset="0"/>
              </a:rPr>
              <a:t>Smukt</a:t>
            </a:r>
            <a:r>
              <a:rPr lang="en-US" sz="1800" dirty="0">
                <a:latin typeface="Epilogue" pitchFamily="2" charset="0"/>
              </a:rPr>
              <a:t> og </a:t>
            </a:r>
            <a:r>
              <a:rPr lang="en-US" sz="1800" dirty="0" err="1">
                <a:latin typeface="Epilogue" pitchFamily="2" charset="0"/>
              </a:rPr>
              <a:t>rørende</a:t>
            </a:r>
            <a:r>
              <a:rPr lang="en-US" sz="1800" dirty="0">
                <a:latin typeface="Epilogue" pitchFamily="2" charset="0"/>
              </a:rPr>
              <a:t> </a:t>
            </a:r>
            <a:r>
              <a:rPr lang="en-US" sz="1800" dirty="0" err="1">
                <a:latin typeface="Epilogue" pitchFamily="2" charset="0"/>
              </a:rPr>
              <a:t>opslag</a:t>
            </a:r>
            <a:r>
              <a:rPr lang="en-US" sz="1800" dirty="0">
                <a:latin typeface="Epilogue" pitchFamily="2" charset="0"/>
              </a:rPr>
              <a:t>.</a:t>
            </a:r>
          </a:p>
          <a:p>
            <a:r>
              <a:rPr lang="en-US" sz="1800" dirty="0" err="1">
                <a:latin typeface="Epilogue" pitchFamily="2" charset="0"/>
              </a:rPr>
              <a:t>Billederne</a:t>
            </a:r>
            <a:r>
              <a:rPr lang="en-US" sz="1800" dirty="0">
                <a:latin typeface="Epilogue" pitchFamily="2" charset="0"/>
              </a:rPr>
              <a:t> er </a:t>
            </a:r>
            <a:r>
              <a:rPr lang="en-US" sz="1800" dirty="0" err="1">
                <a:latin typeface="Epilogue" pitchFamily="2" charset="0"/>
              </a:rPr>
              <a:t>gode</a:t>
            </a:r>
            <a:r>
              <a:rPr lang="en-US" sz="1800" dirty="0">
                <a:latin typeface="Epilogue" pitchFamily="2" charset="0"/>
              </a:rPr>
              <a:t> og </a:t>
            </a:r>
            <a:r>
              <a:rPr lang="en-US" sz="1800" dirty="0" err="1">
                <a:latin typeface="Epilogue" pitchFamily="2" charset="0"/>
              </a:rPr>
              <a:t>fanger</a:t>
            </a:r>
            <a:r>
              <a:rPr lang="en-US" sz="1800" dirty="0">
                <a:latin typeface="Epilogue" pitchFamily="2" charset="0"/>
              </a:rPr>
              <a:t> </a:t>
            </a:r>
            <a:r>
              <a:rPr lang="en-US" sz="1800" dirty="0" err="1">
                <a:latin typeface="Epilogue" pitchFamily="2" charset="0"/>
              </a:rPr>
              <a:t>en</a:t>
            </a:r>
            <a:r>
              <a:rPr lang="en-US" sz="1800" dirty="0">
                <a:latin typeface="Epilogue" pitchFamily="2" charset="0"/>
              </a:rPr>
              <a:t> stemming og </a:t>
            </a:r>
            <a:r>
              <a:rPr lang="en-US" sz="1800" dirty="0" err="1">
                <a:latin typeface="Epilogue" pitchFamily="2" charset="0"/>
              </a:rPr>
              <a:t>ansigter</a:t>
            </a:r>
            <a:r>
              <a:rPr lang="en-US" sz="1800" dirty="0">
                <a:latin typeface="Epilogue" pitchFamily="2" charset="0"/>
              </a:rPr>
              <a:t>.</a:t>
            </a:r>
          </a:p>
          <a:p>
            <a:r>
              <a:rPr lang="en-US" sz="1800" dirty="0" err="1">
                <a:latin typeface="Epilogue" pitchFamily="2" charset="0"/>
              </a:rPr>
              <a:t>Teksten</a:t>
            </a:r>
            <a:r>
              <a:rPr lang="en-US" sz="1800" dirty="0">
                <a:latin typeface="Epilogue" pitchFamily="2" charset="0"/>
              </a:rPr>
              <a:t> </a:t>
            </a:r>
            <a:r>
              <a:rPr lang="en-US" sz="1800" dirty="0" err="1">
                <a:latin typeface="Epilogue" pitchFamily="2" charset="0"/>
              </a:rPr>
              <a:t>kunne</a:t>
            </a:r>
            <a:r>
              <a:rPr lang="en-US" sz="1800" dirty="0">
                <a:latin typeface="Epilogue" pitchFamily="2" charset="0"/>
              </a:rPr>
              <a:t> </a:t>
            </a:r>
            <a:r>
              <a:rPr lang="en-US" sz="1800" dirty="0" err="1">
                <a:latin typeface="Epilogue" pitchFamily="2" charset="0"/>
              </a:rPr>
              <a:t>godt</a:t>
            </a:r>
            <a:r>
              <a:rPr lang="en-US" sz="1800" dirty="0">
                <a:latin typeface="Epilogue" pitchFamily="2" charset="0"/>
              </a:rPr>
              <a:t> </a:t>
            </a:r>
            <a:r>
              <a:rPr lang="en-US" sz="1800" dirty="0" err="1">
                <a:latin typeface="Epilogue" pitchFamily="2" charset="0"/>
              </a:rPr>
              <a:t>være</a:t>
            </a:r>
            <a:r>
              <a:rPr lang="en-US" sz="1800" dirty="0">
                <a:latin typeface="Epilogue" pitchFamily="2" charset="0"/>
              </a:rPr>
              <a:t> </a:t>
            </a:r>
            <a:r>
              <a:rPr lang="en-US" sz="1800" dirty="0" err="1">
                <a:latin typeface="Epilogue" pitchFamily="2" charset="0"/>
              </a:rPr>
              <a:t>udfoldet</a:t>
            </a:r>
            <a:r>
              <a:rPr lang="en-US" sz="1800" dirty="0">
                <a:latin typeface="Epilogue" pitchFamily="2" charset="0"/>
              </a:rPr>
              <a:t> </a:t>
            </a:r>
            <a:r>
              <a:rPr lang="en-US" sz="1800" dirty="0" err="1">
                <a:latin typeface="Epilogue" pitchFamily="2" charset="0"/>
              </a:rPr>
              <a:t>lidt</a:t>
            </a:r>
            <a:r>
              <a:rPr lang="en-US" sz="1800" dirty="0">
                <a:latin typeface="Epilogue" pitchFamily="2" charset="0"/>
              </a:rPr>
              <a:t> med </a:t>
            </a:r>
            <a:r>
              <a:rPr lang="en-US" sz="1800" dirty="0" err="1">
                <a:latin typeface="Epilogue" pitchFamily="2" charset="0"/>
              </a:rPr>
              <a:t>navne</a:t>
            </a:r>
            <a:r>
              <a:rPr lang="en-US" sz="1800" dirty="0">
                <a:latin typeface="Epilogue" pitchFamily="2" charset="0"/>
              </a:rPr>
              <a:t> </a:t>
            </a:r>
            <a:r>
              <a:rPr lang="en-US" sz="1800" dirty="0" err="1">
                <a:latin typeface="Epilogue" pitchFamily="2" charset="0"/>
              </a:rPr>
              <a:t>på</a:t>
            </a:r>
            <a:r>
              <a:rPr lang="en-US" sz="1800" dirty="0">
                <a:latin typeface="Epilogue" pitchFamily="2" charset="0"/>
              </a:rPr>
              <a:t> dem, der </a:t>
            </a:r>
            <a:r>
              <a:rPr lang="en-US" sz="1800" dirty="0" err="1">
                <a:latin typeface="Epilogue" pitchFamily="2" charset="0"/>
              </a:rPr>
              <a:t>danser</a:t>
            </a:r>
            <a:r>
              <a:rPr lang="en-US" sz="1800" dirty="0">
                <a:latin typeface="Epilogue" pitchFamily="2" charset="0"/>
              </a:rPr>
              <a:t>, og </a:t>
            </a:r>
            <a:r>
              <a:rPr lang="en-US" sz="1800" dirty="0" err="1">
                <a:latin typeface="Epilogue" pitchFamily="2" charset="0"/>
              </a:rPr>
              <a:t>hvad</a:t>
            </a:r>
            <a:r>
              <a:rPr lang="en-US" sz="1800" dirty="0">
                <a:latin typeface="Epilogue" pitchFamily="2" charset="0"/>
              </a:rPr>
              <a:t> det </a:t>
            </a:r>
            <a:r>
              <a:rPr lang="en-US" sz="1800" dirty="0" err="1">
                <a:latin typeface="Epilogue" pitchFamily="2" charset="0"/>
              </a:rPr>
              <a:t>betød</a:t>
            </a:r>
            <a:r>
              <a:rPr lang="en-US" sz="1800" dirty="0">
                <a:latin typeface="Epilogue" pitchFamily="2" charset="0"/>
              </a:rPr>
              <a:t> for </a:t>
            </a:r>
            <a:r>
              <a:rPr lang="en-US" sz="1800" dirty="0" err="1">
                <a:latin typeface="Epilogue" pitchFamily="2" charset="0"/>
              </a:rPr>
              <a:t>mennesker</a:t>
            </a:r>
            <a:r>
              <a:rPr lang="en-US" sz="1800" dirty="0">
                <a:latin typeface="Epilogue" pitchFamily="2" charset="0"/>
              </a:rPr>
              <a:t> med </a:t>
            </a:r>
            <a:r>
              <a:rPr lang="en-US" sz="1800" dirty="0" err="1">
                <a:latin typeface="Epilogue" pitchFamily="2" charset="0"/>
              </a:rPr>
              <a:t>demens</a:t>
            </a:r>
            <a:r>
              <a:rPr lang="en-US" sz="1800" dirty="0">
                <a:latin typeface="Epilogue" pitchFamily="2" charset="0"/>
              </a:rPr>
              <a:t> at </a:t>
            </a:r>
            <a:r>
              <a:rPr lang="en-US" sz="1800" dirty="0" err="1">
                <a:latin typeface="Epilogue" pitchFamily="2" charset="0"/>
              </a:rPr>
              <a:t>deltage</a:t>
            </a:r>
            <a:r>
              <a:rPr lang="en-US" sz="1800" dirty="0">
                <a:latin typeface="Epilogue" pitchFamily="2" charset="0"/>
              </a:rPr>
              <a:t>.</a:t>
            </a:r>
          </a:p>
          <a:p>
            <a:r>
              <a:rPr lang="en-US" sz="1800" dirty="0" err="1">
                <a:latin typeface="Epilogue" pitchFamily="2" charset="0"/>
              </a:rPr>
              <a:t>Opslaget</a:t>
            </a:r>
            <a:r>
              <a:rPr lang="en-US" sz="1800" dirty="0">
                <a:latin typeface="Epilogue" pitchFamily="2" charset="0"/>
              </a:rPr>
              <a:t> </a:t>
            </a:r>
            <a:r>
              <a:rPr lang="en-US" sz="1800" dirty="0" err="1">
                <a:latin typeface="Epilogue" pitchFamily="2" charset="0"/>
              </a:rPr>
              <a:t>kom</a:t>
            </a:r>
            <a:r>
              <a:rPr lang="en-US" sz="1800" dirty="0">
                <a:latin typeface="Epilogue" pitchFamily="2" charset="0"/>
              </a:rPr>
              <a:t> </a:t>
            </a:r>
            <a:r>
              <a:rPr lang="en-US" sz="1800" dirty="0" err="1">
                <a:latin typeface="Epilogue" pitchFamily="2" charset="0"/>
              </a:rPr>
              <a:t>ud</a:t>
            </a:r>
            <a:r>
              <a:rPr lang="en-US" sz="1800" dirty="0">
                <a:latin typeface="Epilogue" pitchFamily="2" charset="0"/>
              </a:rPr>
              <a:t> kl. 23.49, </a:t>
            </a:r>
            <a:r>
              <a:rPr lang="en-US" sz="1800" dirty="0" err="1">
                <a:latin typeface="Epilogue" pitchFamily="2" charset="0"/>
              </a:rPr>
              <a:t>hvilket</a:t>
            </a:r>
            <a:r>
              <a:rPr lang="en-US" sz="1800" dirty="0">
                <a:latin typeface="Epilogue" pitchFamily="2" charset="0"/>
              </a:rPr>
              <a:t> </a:t>
            </a:r>
            <a:r>
              <a:rPr lang="en-US" sz="1800" dirty="0" err="1">
                <a:latin typeface="Epilogue" pitchFamily="2" charset="0"/>
              </a:rPr>
              <a:t>kan</a:t>
            </a:r>
            <a:r>
              <a:rPr lang="en-US" sz="1800" dirty="0">
                <a:latin typeface="Epilogue" pitchFamily="2" charset="0"/>
              </a:rPr>
              <a:t> </a:t>
            </a:r>
            <a:r>
              <a:rPr lang="en-US" sz="1800" dirty="0" err="1">
                <a:latin typeface="Epilogue" pitchFamily="2" charset="0"/>
              </a:rPr>
              <a:t>være</a:t>
            </a:r>
            <a:r>
              <a:rPr lang="en-US" sz="1800" dirty="0">
                <a:latin typeface="Epilogue" pitchFamily="2" charset="0"/>
              </a:rPr>
              <a:t> </a:t>
            </a:r>
            <a:r>
              <a:rPr lang="en-US" sz="1800" dirty="0" err="1">
                <a:latin typeface="Epilogue" pitchFamily="2" charset="0"/>
              </a:rPr>
              <a:t>årsagen</a:t>
            </a:r>
            <a:r>
              <a:rPr lang="en-US" sz="1800" dirty="0">
                <a:latin typeface="Epilogue" pitchFamily="2" charset="0"/>
              </a:rPr>
              <a:t> </a:t>
            </a:r>
            <a:r>
              <a:rPr lang="en-US" sz="1800" dirty="0" err="1">
                <a:latin typeface="Epilogue" pitchFamily="2" charset="0"/>
              </a:rPr>
              <a:t>til</a:t>
            </a:r>
            <a:r>
              <a:rPr lang="en-US" sz="1800" dirty="0">
                <a:latin typeface="Epilogue" pitchFamily="2" charset="0"/>
              </a:rPr>
              <a:t>, at det </a:t>
            </a:r>
            <a:r>
              <a:rPr lang="en-US" sz="1800" dirty="0" err="1">
                <a:latin typeface="Epilogue" pitchFamily="2" charset="0"/>
              </a:rPr>
              <a:t>ikke</a:t>
            </a:r>
            <a:r>
              <a:rPr lang="en-US" sz="1800" dirty="0">
                <a:latin typeface="Epilogue" pitchFamily="2" charset="0"/>
              </a:rPr>
              <a:t> </a:t>
            </a:r>
            <a:r>
              <a:rPr lang="en-US" sz="1800" dirty="0" err="1">
                <a:latin typeface="Epilogue" pitchFamily="2" charset="0"/>
              </a:rPr>
              <a:t>har</a:t>
            </a:r>
            <a:r>
              <a:rPr lang="en-US" sz="1800" dirty="0">
                <a:latin typeface="Epilogue" pitchFamily="2" charset="0"/>
              </a:rPr>
              <a:t> </a:t>
            </a:r>
            <a:r>
              <a:rPr lang="en-US" sz="1800" dirty="0" err="1">
                <a:latin typeface="Epilogue" pitchFamily="2" charset="0"/>
              </a:rPr>
              <a:t>fået</a:t>
            </a:r>
            <a:r>
              <a:rPr lang="en-US" sz="1800" dirty="0">
                <a:latin typeface="Epilogue" pitchFamily="2" charset="0"/>
              </a:rPr>
              <a:t> </a:t>
            </a:r>
            <a:r>
              <a:rPr lang="en-US" sz="1800" dirty="0" err="1">
                <a:latin typeface="Epilogue" pitchFamily="2" charset="0"/>
              </a:rPr>
              <a:t>større</a:t>
            </a:r>
            <a:r>
              <a:rPr lang="en-US" sz="1800" dirty="0">
                <a:latin typeface="Epilogue" pitchFamily="2" charset="0"/>
              </a:rPr>
              <a:t> </a:t>
            </a:r>
            <a:r>
              <a:rPr lang="en-US" sz="1800" dirty="0" err="1">
                <a:latin typeface="Epilogue" pitchFamily="2" charset="0"/>
              </a:rPr>
              <a:t>synlighed</a:t>
            </a:r>
            <a:r>
              <a:rPr lang="en-US" sz="1800" dirty="0">
                <a:latin typeface="Epilogue" pitchFamily="2" charset="0"/>
              </a:rPr>
              <a:t>.</a:t>
            </a:r>
          </a:p>
        </p:txBody>
      </p:sp>
      <p:sp>
        <p:nvSpPr>
          <p:cNvPr id="27" name="Text Placeholder 7">
            <a:extLst>
              <a:ext uri="{FF2B5EF4-FFF2-40B4-BE49-F238E27FC236}">
                <a16:creationId xmlns:a16="http://schemas.microsoft.com/office/drawing/2014/main" id="{5E04EB61-6B8E-B8FA-A8CB-855A59DA2F1D}"/>
              </a:ext>
            </a:extLst>
          </p:cNvPr>
          <p:cNvSpPr>
            <a:spLocks noGrp="1"/>
          </p:cNvSpPr>
          <p:nvPr>
            <p:ph type="body" sz="quarter" idx="20"/>
          </p:nvPr>
        </p:nvSpPr>
        <p:spPr>
          <a:xfrm>
            <a:off x="12828" y="5738084"/>
            <a:ext cx="2718298" cy="1060388"/>
          </a:xfrm>
        </p:spPr>
        <p:txBody>
          <a:bodyPr/>
          <a:lstStyle/>
          <a:p>
            <a:endParaRPr lang="en-US"/>
          </a:p>
        </p:txBody>
      </p:sp>
      <p:sp>
        <p:nvSpPr>
          <p:cNvPr id="2" name="Titel 1">
            <a:extLst>
              <a:ext uri="{FF2B5EF4-FFF2-40B4-BE49-F238E27FC236}">
                <a16:creationId xmlns:a16="http://schemas.microsoft.com/office/drawing/2014/main" id="{A7E401A6-B368-9748-4A88-E0D373C021EE}"/>
              </a:ext>
            </a:extLst>
          </p:cNvPr>
          <p:cNvSpPr>
            <a:spLocks noGrp="1"/>
          </p:cNvSpPr>
          <p:nvPr>
            <p:ph type="title"/>
          </p:nvPr>
        </p:nvSpPr>
        <p:spPr>
          <a:xfrm>
            <a:off x="6597894" y="771895"/>
            <a:ext cx="5259144" cy="856879"/>
          </a:xfrm>
        </p:spPr>
        <p:txBody>
          <a:bodyPr anchor="t">
            <a:noAutofit/>
          </a:bodyPr>
          <a:lstStyle/>
          <a:p>
            <a:r>
              <a:rPr lang="da-DK" sz="3600" dirty="0">
                <a:latin typeface="Epilogue ExtraBold" pitchFamily="2" charset="0"/>
              </a:rPr>
              <a:t>Eksempler på gode opslag fra jer ❤️</a:t>
            </a:r>
          </a:p>
        </p:txBody>
      </p:sp>
      <p:sp>
        <p:nvSpPr>
          <p:cNvPr id="4" name="Pladsholder til billede 3">
            <a:extLst>
              <a:ext uri="{FF2B5EF4-FFF2-40B4-BE49-F238E27FC236}">
                <a16:creationId xmlns:a16="http://schemas.microsoft.com/office/drawing/2014/main" id="{254B586E-9D4E-410D-418E-9001DA22B868}"/>
              </a:ext>
            </a:extLst>
          </p:cNvPr>
          <p:cNvSpPr>
            <a:spLocks noGrp="1"/>
          </p:cNvSpPr>
          <p:nvPr>
            <p:ph type="pic" sz="quarter" idx="18"/>
          </p:nvPr>
        </p:nvSpPr>
        <p:spPr/>
        <p:txBody>
          <a:bodyPr/>
          <a:lstStyle/>
          <a:p>
            <a:endParaRPr lang="da-DK"/>
          </a:p>
        </p:txBody>
      </p:sp>
      <p:pic>
        <p:nvPicPr>
          <p:cNvPr id="5" name="Billede 4">
            <a:extLst>
              <a:ext uri="{FF2B5EF4-FFF2-40B4-BE49-F238E27FC236}">
                <a16:creationId xmlns:a16="http://schemas.microsoft.com/office/drawing/2014/main" id="{85783D6E-D53E-659C-2FBE-CE5253766187}"/>
              </a:ext>
            </a:extLst>
          </p:cNvPr>
          <p:cNvPicPr>
            <a:picLocks noChangeAspect="1"/>
          </p:cNvPicPr>
          <p:nvPr/>
        </p:nvPicPr>
        <p:blipFill>
          <a:blip r:embed="rId2"/>
          <a:stretch>
            <a:fillRect/>
          </a:stretch>
        </p:blipFill>
        <p:spPr>
          <a:xfrm>
            <a:off x="1034026" y="1016001"/>
            <a:ext cx="4082080" cy="4662556"/>
          </a:xfrm>
          <a:prstGeom prst="rect">
            <a:avLst/>
          </a:prstGeom>
        </p:spPr>
      </p:pic>
    </p:spTree>
    <p:extLst>
      <p:ext uri="{BB962C8B-B14F-4D97-AF65-F5344CB8AC3E}">
        <p14:creationId xmlns:p14="http://schemas.microsoft.com/office/powerpoint/2010/main" val="3977938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92FCD-E5C0-935D-0F22-3F16F2792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CC6F4-CE39-5E8C-508E-DB9A90A2DD95}"/>
              </a:ext>
            </a:extLst>
          </p:cNvPr>
          <p:cNvSpPr>
            <a:spLocks noGrp="1"/>
          </p:cNvSpPr>
          <p:nvPr>
            <p:ph type="title"/>
          </p:nvPr>
        </p:nvSpPr>
        <p:spPr>
          <a:xfrm>
            <a:off x="334963" y="572963"/>
            <a:ext cx="11522075" cy="1055812"/>
          </a:xfrm>
        </p:spPr>
        <p:txBody>
          <a:bodyPr anchor="t">
            <a:normAutofit/>
          </a:bodyPr>
          <a:lstStyle/>
          <a:p>
            <a:r>
              <a:rPr lang="da-DK" dirty="0">
                <a:latin typeface="Epilogue ExtraBold" pitchFamily="2" charset="0"/>
              </a:rPr>
              <a:t>Tal sammen i små grupper</a:t>
            </a:r>
            <a:endParaRPr lang="en-DK" dirty="0">
              <a:latin typeface="Epilogue ExtraBold" pitchFamily="2" charset="0"/>
            </a:endParaRPr>
          </a:p>
        </p:txBody>
      </p:sp>
      <p:pic>
        <p:nvPicPr>
          <p:cNvPr id="12" name="Billede 11" descr="Et billede, der indeholder Grafik, grafisk design, skærmbillede, Font/skrifttype&#10;&#10;AI-genereret indhold kan være ukorrekt.">
            <a:extLst>
              <a:ext uri="{FF2B5EF4-FFF2-40B4-BE49-F238E27FC236}">
                <a16:creationId xmlns:a16="http://schemas.microsoft.com/office/drawing/2014/main" id="{7F29CE40-8790-3AA9-2EEF-82EAAEC3C1CB}"/>
              </a:ext>
            </a:extLst>
          </p:cNvPr>
          <p:cNvPicPr>
            <a:picLocks noChangeAspect="1"/>
          </p:cNvPicPr>
          <p:nvPr/>
        </p:nvPicPr>
        <p:blipFill>
          <a:blip r:embed="rId2"/>
          <a:srcRect t="14080" r="-1" b="14034"/>
          <a:stretch>
            <a:fillRect/>
          </a:stretch>
        </p:blipFill>
        <p:spPr>
          <a:xfrm>
            <a:off x="334963" y="1628775"/>
            <a:ext cx="5581650" cy="4012371"/>
          </a:xfrm>
          <a:prstGeom prst="rect">
            <a:avLst/>
          </a:prstGeom>
          <a:noFill/>
        </p:spPr>
      </p:pic>
      <p:sp>
        <p:nvSpPr>
          <p:cNvPr id="3" name="Content Placeholder 2">
            <a:extLst>
              <a:ext uri="{FF2B5EF4-FFF2-40B4-BE49-F238E27FC236}">
                <a16:creationId xmlns:a16="http://schemas.microsoft.com/office/drawing/2014/main" id="{89A47A62-2C91-25B6-A91E-7CE135F18B85}"/>
              </a:ext>
            </a:extLst>
          </p:cNvPr>
          <p:cNvSpPr>
            <a:spLocks noGrp="1"/>
          </p:cNvSpPr>
          <p:nvPr>
            <p:ph sz="quarter" idx="17"/>
          </p:nvPr>
        </p:nvSpPr>
        <p:spPr>
          <a:xfrm>
            <a:off x="6275388" y="1628775"/>
            <a:ext cx="5581650" cy="4012371"/>
          </a:xfrm>
        </p:spPr>
        <p:txBody>
          <a:bodyPr>
            <a:normAutofit fontScale="92500"/>
          </a:bodyPr>
          <a:lstStyle/>
          <a:p>
            <a:pPr marL="0" indent="0">
              <a:buNone/>
            </a:pPr>
            <a:r>
              <a:rPr lang="da-DK" b="1" dirty="0">
                <a:latin typeface="Epilogue" pitchFamily="2" charset="0"/>
              </a:rPr>
              <a:t>💬 Spørgsmål 1:</a:t>
            </a:r>
            <a:br>
              <a:rPr lang="da-DK" dirty="0">
                <a:latin typeface="Epilogue" pitchFamily="2" charset="0"/>
              </a:rPr>
            </a:br>
            <a:r>
              <a:rPr lang="da-DK" dirty="0">
                <a:latin typeface="Epilogue" pitchFamily="2" charset="0"/>
              </a:rPr>
              <a:t>Hvilke typer opslag virker bedst i jeres lokalforening – og hvorfor tror I, det er sådan?</a:t>
            </a:r>
          </a:p>
          <a:p>
            <a:pPr marL="0" indent="0">
              <a:buNone/>
            </a:pPr>
            <a:endParaRPr lang="da-DK" dirty="0">
              <a:latin typeface="Epilogue" pitchFamily="2" charset="0"/>
            </a:endParaRPr>
          </a:p>
          <a:p>
            <a:pPr marL="0" indent="0">
              <a:buNone/>
            </a:pPr>
            <a:r>
              <a:rPr lang="da-DK" b="1" dirty="0">
                <a:latin typeface="Epilogue" pitchFamily="2" charset="0"/>
              </a:rPr>
              <a:t>💬 Spørgsmål 2:</a:t>
            </a:r>
            <a:br>
              <a:rPr lang="da-DK" dirty="0">
                <a:latin typeface="Epilogue" pitchFamily="2" charset="0"/>
              </a:rPr>
            </a:br>
            <a:r>
              <a:rPr lang="da-DK" dirty="0">
                <a:latin typeface="Epilogue" pitchFamily="2" charset="0"/>
              </a:rPr>
              <a:t>Hvordan kan I bruge Facebook mere aktivt til at få flere med til jeres arrangementer eller som frivillige?</a:t>
            </a:r>
          </a:p>
          <a:p>
            <a:pPr marL="0" indent="0">
              <a:buNone/>
            </a:pPr>
            <a:endParaRPr lang="da-DK" dirty="0">
              <a:latin typeface="Epilogue" pitchFamily="2" charset="0"/>
            </a:endParaRPr>
          </a:p>
          <a:p>
            <a:pPr marL="0" indent="0">
              <a:buNone/>
            </a:pPr>
            <a:r>
              <a:rPr lang="da-DK" b="1" dirty="0">
                <a:latin typeface="Epilogue" pitchFamily="2" charset="0"/>
              </a:rPr>
              <a:t>💬 Spørgsmål 3:</a:t>
            </a:r>
            <a:br>
              <a:rPr lang="da-DK" dirty="0">
                <a:latin typeface="Epilogue" pitchFamily="2" charset="0"/>
              </a:rPr>
            </a:br>
            <a:r>
              <a:rPr lang="da-DK" dirty="0">
                <a:latin typeface="Epilogue" pitchFamily="2" charset="0"/>
              </a:rPr>
              <a:t>Hvilke udfordringer oplever I, når I skal lave opslag – og hvad kunne gøre det lettere for jer fremover?</a:t>
            </a:r>
          </a:p>
        </p:txBody>
      </p:sp>
    </p:spTree>
    <p:extLst>
      <p:ext uri="{BB962C8B-B14F-4D97-AF65-F5344CB8AC3E}">
        <p14:creationId xmlns:p14="http://schemas.microsoft.com/office/powerpoint/2010/main" val="2229676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2693F-B9D5-BBA6-E926-59C5131D4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6EDAB-0F77-A6D5-2D07-8A5D72F894F7}"/>
              </a:ext>
            </a:extLst>
          </p:cNvPr>
          <p:cNvSpPr>
            <a:spLocks noGrp="1"/>
          </p:cNvSpPr>
          <p:nvPr>
            <p:ph type="title"/>
          </p:nvPr>
        </p:nvSpPr>
        <p:spPr>
          <a:xfrm>
            <a:off x="5916613" y="2828482"/>
            <a:ext cx="5842633" cy="3501197"/>
          </a:xfrm>
        </p:spPr>
        <p:txBody>
          <a:bodyPr anchor="t">
            <a:normAutofit/>
          </a:bodyPr>
          <a:lstStyle/>
          <a:p>
            <a:r>
              <a:rPr lang="da-DK" sz="8000" dirty="0">
                <a:latin typeface="Epilogue ExtraBold" pitchFamily="2" charset="0"/>
              </a:rPr>
              <a:t>Opsamling </a:t>
            </a:r>
            <a:br>
              <a:rPr lang="da-DK" sz="8000" dirty="0">
                <a:latin typeface="Epilogue ExtraBold" pitchFamily="2" charset="0"/>
              </a:rPr>
            </a:br>
            <a:r>
              <a:rPr lang="da-DK" sz="8000" dirty="0">
                <a:latin typeface="Epilogue ExtraBold" pitchFamily="2" charset="0"/>
              </a:rPr>
              <a:t>i plenum</a:t>
            </a:r>
            <a:endParaRPr lang="en-DK" sz="8000" dirty="0">
              <a:latin typeface="Epilogue ExtraBold" pitchFamily="2" charset="0"/>
            </a:endParaRPr>
          </a:p>
        </p:txBody>
      </p:sp>
      <p:pic>
        <p:nvPicPr>
          <p:cNvPr id="12" name="Billede 11" descr="Et billede, der indeholder Grafik, grafisk design, skærmbillede, Font/skrifttype&#10;&#10;AI-genereret indhold kan være ukorrekt.">
            <a:extLst>
              <a:ext uri="{FF2B5EF4-FFF2-40B4-BE49-F238E27FC236}">
                <a16:creationId xmlns:a16="http://schemas.microsoft.com/office/drawing/2014/main" id="{B17FA2F7-6860-B495-EEBC-551A2DA543B6}"/>
              </a:ext>
            </a:extLst>
          </p:cNvPr>
          <p:cNvPicPr>
            <a:picLocks noChangeAspect="1"/>
          </p:cNvPicPr>
          <p:nvPr/>
        </p:nvPicPr>
        <p:blipFill>
          <a:blip r:embed="rId2"/>
          <a:srcRect t="14080" r="-1" b="14034"/>
          <a:stretch>
            <a:fillRect/>
          </a:stretch>
        </p:blipFill>
        <p:spPr>
          <a:xfrm>
            <a:off x="334963" y="1628775"/>
            <a:ext cx="5581650" cy="4012371"/>
          </a:xfrm>
          <a:prstGeom prst="rect">
            <a:avLst/>
          </a:prstGeom>
          <a:noFill/>
        </p:spPr>
      </p:pic>
    </p:spTree>
    <p:extLst>
      <p:ext uri="{BB962C8B-B14F-4D97-AF65-F5344CB8AC3E}">
        <p14:creationId xmlns:p14="http://schemas.microsoft.com/office/powerpoint/2010/main" val="102487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0C5B5-5C24-CAC8-1061-F0EF4DE6C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5C696-9E4E-4499-65F6-F1476E02D3F6}"/>
              </a:ext>
            </a:extLst>
          </p:cNvPr>
          <p:cNvSpPr>
            <a:spLocks noGrp="1"/>
          </p:cNvSpPr>
          <p:nvPr>
            <p:ph type="title"/>
          </p:nvPr>
        </p:nvSpPr>
        <p:spPr>
          <a:xfrm>
            <a:off x="334964" y="572963"/>
            <a:ext cx="7201910" cy="1055812"/>
          </a:xfrm>
        </p:spPr>
        <p:txBody>
          <a:bodyPr/>
          <a:lstStyle/>
          <a:p>
            <a:r>
              <a:rPr lang="da-DK" dirty="0">
                <a:latin typeface="Epilogue ExtraBold" pitchFamily="2" charset="0"/>
              </a:rPr>
              <a:t>Annoncering</a:t>
            </a:r>
            <a:r>
              <a:rPr lang="da-DK" dirty="0"/>
              <a:t> </a:t>
            </a:r>
            <a:endParaRPr lang="en-DK" dirty="0"/>
          </a:p>
        </p:txBody>
      </p:sp>
      <p:sp>
        <p:nvSpPr>
          <p:cNvPr id="3" name="Content Placeholder 2">
            <a:extLst>
              <a:ext uri="{FF2B5EF4-FFF2-40B4-BE49-F238E27FC236}">
                <a16:creationId xmlns:a16="http://schemas.microsoft.com/office/drawing/2014/main" id="{638351E6-71E6-2866-359A-D6001E8E1FC6}"/>
              </a:ext>
            </a:extLst>
          </p:cNvPr>
          <p:cNvSpPr>
            <a:spLocks noGrp="1"/>
          </p:cNvSpPr>
          <p:nvPr>
            <p:ph sz="quarter" idx="13"/>
          </p:nvPr>
        </p:nvSpPr>
        <p:spPr>
          <a:xfrm>
            <a:off x="334964" y="1460494"/>
            <a:ext cx="6891950" cy="4531880"/>
          </a:xfrm>
        </p:spPr>
        <p:txBody>
          <a:bodyPr>
            <a:normAutofit/>
          </a:bodyPr>
          <a:lstStyle/>
          <a:p>
            <a:pPr marL="0" indent="0">
              <a:buNone/>
            </a:pPr>
            <a:r>
              <a:rPr lang="da-DK" b="1" dirty="0">
                <a:latin typeface="Epilogue" pitchFamily="2" charset="0"/>
              </a:rPr>
              <a:t>🎯 Hvornår giver annoncering mening?</a:t>
            </a:r>
          </a:p>
          <a:p>
            <a:r>
              <a:rPr lang="da-DK" dirty="0">
                <a:latin typeface="Epilogue" pitchFamily="2" charset="0"/>
              </a:rPr>
              <a:t>Når I vil ud til nye mennesker i lokalområdet</a:t>
            </a:r>
          </a:p>
          <a:p>
            <a:r>
              <a:rPr lang="da-DK" dirty="0">
                <a:latin typeface="Epilogue" pitchFamily="2" charset="0"/>
              </a:rPr>
              <a:t>Når I vil synliggøre jeres lokale fællesskab </a:t>
            </a:r>
          </a:p>
          <a:p>
            <a:r>
              <a:rPr lang="da-DK" dirty="0">
                <a:latin typeface="Epilogue" pitchFamily="2" charset="0"/>
              </a:rPr>
              <a:t>Når I har et større arrangement </a:t>
            </a:r>
          </a:p>
          <a:p>
            <a:r>
              <a:rPr lang="da-DK" dirty="0">
                <a:latin typeface="Epilogue" pitchFamily="2" charset="0"/>
              </a:rPr>
              <a:t>Når I søger deltagere til events eller tilbud</a:t>
            </a:r>
          </a:p>
          <a:p>
            <a:r>
              <a:rPr lang="da-DK" dirty="0">
                <a:latin typeface="Epilogue" pitchFamily="2" charset="0"/>
              </a:rPr>
              <a:t>Når I gerne vil hverve nye frivillige </a:t>
            </a:r>
          </a:p>
          <a:p>
            <a:pPr marL="0" indent="0">
              <a:buNone/>
            </a:pPr>
            <a:endParaRPr lang="da-DK" dirty="0">
              <a:latin typeface="Epilogue" pitchFamily="2" charset="0"/>
            </a:endParaRPr>
          </a:p>
          <a:p>
            <a:pPr marL="0" indent="0">
              <a:buNone/>
            </a:pPr>
            <a:r>
              <a:rPr lang="da-DK" dirty="0">
                <a:latin typeface="Epilogue" pitchFamily="2" charset="0"/>
              </a:rPr>
              <a:t>❣️ Lav kun annoncering, hvis I er trygge ved det</a:t>
            </a:r>
            <a:endParaRPr lang="en-DK" dirty="0">
              <a:latin typeface="Epilogue" pitchFamily="2" charset="0"/>
            </a:endParaRPr>
          </a:p>
        </p:txBody>
      </p:sp>
      <p:sp>
        <p:nvSpPr>
          <p:cNvPr id="7" name="Tekstfelt 6">
            <a:extLst>
              <a:ext uri="{FF2B5EF4-FFF2-40B4-BE49-F238E27FC236}">
                <a16:creationId xmlns:a16="http://schemas.microsoft.com/office/drawing/2014/main" id="{C9C86788-F700-5F92-7370-5D8A64395ED5}"/>
              </a:ext>
            </a:extLst>
          </p:cNvPr>
          <p:cNvSpPr txBox="1"/>
          <p:nvPr/>
        </p:nvSpPr>
        <p:spPr>
          <a:xfrm>
            <a:off x="6824782" y="900589"/>
            <a:ext cx="5125480" cy="4756079"/>
          </a:xfrm>
          <a:prstGeom prst="rect">
            <a:avLst/>
          </a:prstGeom>
          <a:noFill/>
        </p:spPr>
        <p:txBody>
          <a:bodyPr wrap="square" lIns="0" tIns="0" rIns="0" bIns="0" rtlCol="0">
            <a:noAutofit/>
          </a:bodyPr>
          <a:lstStyle/>
          <a:p>
            <a:r>
              <a:rPr lang="da-DK" sz="28700" dirty="0">
                <a:solidFill>
                  <a:schemeClr val="tx2"/>
                </a:solidFill>
              </a:rPr>
              <a:t>🎯</a:t>
            </a:r>
            <a:endParaRPr lang="da-DK" sz="1200" dirty="0">
              <a:solidFill>
                <a:schemeClr val="tx2"/>
              </a:solidFill>
            </a:endParaRPr>
          </a:p>
        </p:txBody>
      </p:sp>
    </p:spTree>
    <p:extLst>
      <p:ext uri="{BB962C8B-B14F-4D97-AF65-F5344CB8AC3E}">
        <p14:creationId xmlns:p14="http://schemas.microsoft.com/office/powerpoint/2010/main" val="391834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9B86F-2D2D-CA7C-6D40-CEC4D8149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B1059-9121-3CF2-0927-E5FE00449177}"/>
              </a:ext>
            </a:extLst>
          </p:cNvPr>
          <p:cNvSpPr>
            <a:spLocks noGrp="1"/>
          </p:cNvSpPr>
          <p:nvPr>
            <p:ph type="title"/>
          </p:nvPr>
        </p:nvSpPr>
        <p:spPr>
          <a:xfrm>
            <a:off x="334963" y="572963"/>
            <a:ext cx="9092815" cy="1055812"/>
          </a:xfrm>
        </p:spPr>
        <p:txBody>
          <a:bodyPr/>
          <a:lstStyle/>
          <a:p>
            <a:r>
              <a:rPr lang="da-DK" dirty="0">
                <a:latin typeface="Epilogue ExtraBold" pitchFamily="2" charset="0"/>
              </a:rPr>
              <a:t>Sådan booster I et opslag </a:t>
            </a:r>
            <a:br>
              <a:rPr lang="da-DK" dirty="0"/>
            </a:br>
            <a:endParaRPr lang="en-DK" dirty="0"/>
          </a:p>
        </p:txBody>
      </p:sp>
      <p:sp>
        <p:nvSpPr>
          <p:cNvPr id="3" name="Content Placeholder 2">
            <a:extLst>
              <a:ext uri="{FF2B5EF4-FFF2-40B4-BE49-F238E27FC236}">
                <a16:creationId xmlns:a16="http://schemas.microsoft.com/office/drawing/2014/main" id="{2964D800-5BE2-A459-9CF3-E37D7864C622}"/>
              </a:ext>
            </a:extLst>
          </p:cNvPr>
          <p:cNvSpPr>
            <a:spLocks noGrp="1"/>
          </p:cNvSpPr>
          <p:nvPr>
            <p:ph sz="quarter" idx="13"/>
          </p:nvPr>
        </p:nvSpPr>
        <p:spPr>
          <a:xfrm>
            <a:off x="334962" y="1628775"/>
            <a:ext cx="7701598" cy="4531880"/>
          </a:xfrm>
        </p:spPr>
        <p:txBody>
          <a:bodyPr>
            <a:normAutofit/>
          </a:bodyPr>
          <a:lstStyle/>
          <a:p>
            <a:pPr marL="0" indent="0">
              <a:buNone/>
            </a:pPr>
            <a:r>
              <a:rPr lang="da-DK" b="1" dirty="0">
                <a:latin typeface="Epilogue" pitchFamily="2" charset="0"/>
              </a:rPr>
              <a:t>1️⃣ Brug knappen ”Boost opslag” </a:t>
            </a:r>
          </a:p>
          <a:p>
            <a:r>
              <a:rPr lang="da-DK" dirty="0">
                <a:latin typeface="Epilogue" pitchFamily="2" charset="0"/>
              </a:rPr>
              <a:t>I finder knappen direkte under det opslag, I gerne vil booste</a:t>
            </a:r>
          </a:p>
          <a:p>
            <a:pPr marL="0" indent="0">
              <a:buNone/>
            </a:pPr>
            <a:r>
              <a:rPr lang="da-DK" b="1" dirty="0">
                <a:latin typeface="Epilogue" pitchFamily="2" charset="0"/>
              </a:rPr>
              <a:t>2️⃣ Vælg målgruppe </a:t>
            </a:r>
            <a:endParaRPr lang="da-DK" dirty="0">
              <a:latin typeface="Epilogue" pitchFamily="2" charset="0"/>
            </a:endParaRPr>
          </a:p>
          <a:p>
            <a:r>
              <a:rPr lang="da-DK" dirty="0">
                <a:latin typeface="Epilogue" pitchFamily="2" charset="0"/>
              </a:rPr>
              <a:t>Fx jeres by eller kommune, så vil Facebook vise opslaget til personer, der bor i området</a:t>
            </a:r>
          </a:p>
          <a:p>
            <a:pPr marL="0" indent="0">
              <a:buNone/>
            </a:pPr>
            <a:r>
              <a:rPr lang="da-DK" b="1" dirty="0">
                <a:latin typeface="Epilogue" pitchFamily="2" charset="0"/>
              </a:rPr>
              <a:t>3️⃣ Sæt et budget </a:t>
            </a:r>
          </a:p>
          <a:p>
            <a:r>
              <a:rPr lang="da-DK" dirty="0">
                <a:latin typeface="Epilogue" pitchFamily="2" charset="0"/>
              </a:rPr>
              <a:t>Afhænger af jeres målsætning – men start småt</a:t>
            </a:r>
          </a:p>
          <a:p>
            <a:pPr marL="0" indent="0">
              <a:buNone/>
            </a:pPr>
            <a:r>
              <a:rPr lang="da-DK" b="1" dirty="0">
                <a:latin typeface="Epilogue" pitchFamily="2" charset="0"/>
              </a:rPr>
              <a:t>4️⃣ Sæt en varighed</a:t>
            </a:r>
            <a:endParaRPr lang="da-DK" dirty="0">
              <a:latin typeface="Epilogue" pitchFamily="2" charset="0"/>
            </a:endParaRPr>
          </a:p>
          <a:p>
            <a:r>
              <a:rPr lang="da-DK" dirty="0">
                <a:latin typeface="Epilogue" pitchFamily="2" charset="0"/>
              </a:rPr>
              <a:t>Beslut hvor længe, annoncen skal køre (kan altid stoppes før tid)</a:t>
            </a:r>
          </a:p>
        </p:txBody>
      </p:sp>
      <p:pic>
        <p:nvPicPr>
          <p:cNvPr id="18" name="Billede 17">
            <a:extLst>
              <a:ext uri="{FF2B5EF4-FFF2-40B4-BE49-F238E27FC236}">
                <a16:creationId xmlns:a16="http://schemas.microsoft.com/office/drawing/2014/main" id="{B5E4FD50-19CB-DFE6-0515-680F8B88D908}"/>
              </a:ext>
            </a:extLst>
          </p:cNvPr>
          <p:cNvPicPr>
            <a:picLocks noChangeAspect="1"/>
          </p:cNvPicPr>
          <p:nvPr/>
        </p:nvPicPr>
        <p:blipFill>
          <a:blip r:embed="rId2"/>
          <a:stretch>
            <a:fillRect/>
          </a:stretch>
        </p:blipFill>
        <p:spPr>
          <a:xfrm>
            <a:off x="8277330" y="572963"/>
            <a:ext cx="3336456" cy="5573937"/>
          </a:xfrm>
          <a:prstGeom prst="rect">
            <a:avLst/>
          </a:prstGeom>
        </p:spPr>
      </p:pic>
      <p:sp>
        <p:nvSpPr>
          <p:cNvPr id="19" name="Ellipse 18">
            <a:extLst>
              <a:ext uri="{FF2B5EF4-FFF2-40B4-BE49-F238E27FC236}">
                <a16:creationId xmlns:a16="http://schemas.microsoft.com/office/drawing/2014/main" id="{FDD0F784-FF90-8BD2-C9ED-704960EE415A}"/>
              </a:ext>
            </a:extLst>
          </p:cNvPr>
          <p:cNvSpPr/>
          <p:nvPr/>
        </p:nvSpPr>
        <p:spPr>
          <a:xfrm>
            <a:off x="10653649" y="5374640"/>
            <a:ext cx="1200907" cy="504797"/>
          </a:xfrm>
          <a:prstGeom prst="ellipse">
            <a:avLst/>
          </a:prstGeom>
          <a:noFill/>
          <a:ln w="28575">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6667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8001D"/>
        </a:solidFill>
        <a:effectLst/>
      </p:bgPr>
    </p:bg>
    <p:spTree>
      <p:nvGrpSpPr>
        <p:cNvPr id="1" name="">
          <a:extLst>
            <a:ext uri="{FF2B5EF4-FFF2-40B4-BE49-F238E27FC236}">
              <a16:creationId xmlns:a16="http://schemas.microsoft.com/office/drawing/2014/main" id="{D4AC417B-716E-8E3C-812D-90894D6D7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38ACE-64B6-D202-6220-D6338C664F5C}"/>
              </a:ext>
            </a:extLst>
          </p:cNvPr>
          <p:cNvSpPr>
            <a:spLocks noGrp="1"/>
          </p:cNvSpPr>
          <p:nvPr>
            <p:ph type="title"/>
          </p:nvPr>
        </p:nvSpPr>
        <p:spPr>
          <a:xfrm>
            <a:off x="334963" y="572963"/>
            <a:ext cx="11637824" cy="1055812"/>
          </a:xfrm>
        </p:spPr>
        <p:txBody>
          <a:bodyPr/>
          <a:lstStyle/>
          <a:p>
            <a:r>
              <a:rPr lang="da-DK" dirty="0">
                <a:solidFill>
                  <a:srgbClr val="FBFBFB"/>
                </a:solidFill>
                <a:latin typeface="Epilogue ExtraBold" pitchFamily="2" charset="0"/>
              </a:rPr>
              <a:t>Sådan booster I et opslag - trin for trin</a:t>
            </a:r>
            <a:br>
              <a:rPr lang="da-DK" dirty="0">
                <a:solidFill>
                  <a:srgbClr val="FBFBFB"/>
                </a:solidFill>
              </a:rPr>
            </a:br>
            <a:endParaRPr lang="en-DK" dirty="0">
              <a:solidFill>
                <a:srgbClr val="FBFBFB"/>
              </a:solidFill>
            </a:endParaRPr>
          </a:p>
        </p:txBody>
      </p:sp>
      <p:pic>
        <p:nvPicPr>
          <p:cNvPr id="5" name="Billede 4">
            <a:extLst>
              <a:ext uri="{FF2B5EF4-FFF2-40B4-BE49-F238E27FC236}">
                <a16:creationId xmlns:a16="http://schemas.microsoft.com/office/drawing/2014/main" id="{7F4C341D-3AE7-093F-B35E-4F04404CC1D1}"/>
              </a:ext>
            </a:extLst>
          </p:cNvPr>
          <p:cNvPicPr>
            <a:picLocks noChangeAspect="1"/>
          </p:cNvPicPr>
          <p:nvPr/>
        </p:nvPicPr>
        <p:blipFill>
          <a:blip r:embed="rId2"/>
          <a:stretch>
            <a:fillRect/>
          </a:stretch>
        </p:blipFill>
        <p:spPr>
          <a:xfrm>
            <a:off x="800029" y="1523891"/>
            <a:ext cx="2768742" cy="4216617"/>
          </a:xfrm>
          <a:prstGeom prst="rect">
            <a:avLst/>
          </a:prstGeom>
        </p:spPr>
      </p:pic>
      <p:pic>
        <p:nvPicPr>
          <p:cNvPr id="9" name="Billede 8">
            <a:extLst>
              <a:ext uri="{FF2B5EF4-FFF2-40B4-BE49-F238E27FC236}">
                <a16:creationId xmlns:a16="http://schemas.microsoft.com/office/drawing/2014/main" id="{4F0AB853-837D-2E57-563E-B66E7889FE8A}"/>
              </a:ext>
            </a:extLst>
          </p:cNvPr>
          <p:cNvPicPr>
            <a:picLocks noChangeAspect="1"/>
          </p:cNvPicPr>
          <p:nvPr/>
        </p:nvPicPr>
        <p:blipFill>
          <a:blip r:embed="rId3"/>
          <a:stretch>
            <a:fillRect/>
          </a:stretch>
        </p:blipFill>
        <p:spPr>
          <a:xfrm>
            <a:off x="3803568" y="1523890"/>
            <a:ext cx="4564947" cy="4216617"/>
          </a:xfrm>
          <a:prstGeom prst="rect">
            <a:avLst/>
          </a:prstGeom>
        </p:spPr>
      </p:pic>
      <p:pic>
        <p:nvPicPr>
          <p:cNvPr id="11" name="Billede 10">
            <a:extLst>
              <a:ext uri="{FF2B5EF4-FFF2-40B4-BE49-F238E27FC236}">
                <a16:creationId xmlns:a16="http://schemas.microsoft.com/office/drawing/2014/main" id="{98B3686A-4B21-22DB-6139-DD7DF550DB2F}"/>
              </a:ext>
            </a:extLst>
          </p:cNvPr>
          <p:cNvPicPr>
            <a:picLocks noChangeAspect="1"/>
          </p:cNvPicPr>
          <p:nvPr/>
        </p:nvPicPr>
        <p:blipFill>
          <a:blip r:embed="rId4"/>
          <a:stretch>
            <a:fillRect/>
          </a:stretch>
        </p:blipFill>
        <p:spPr>
          <a:xfrm>
            <a:off x="8630205" y="2889160"/>
            <a:ext cx="3206915" cy="1759040"/>
          </a:xfrm>
          <a:prstGeom prst="rect">
            <a:avLst/>
          </a:prstGeom>
        </p:spPr>
      </p:pic>
    </p:spTree>
    <p:extLst>
      <p:ext uri="{BB962C8B-B14F-4D97-AF65-F5344CB8AC3E}">
        <p14:creationId xmlns:p14="http://schemas.microsoft.com/office/powerpoint/2010/main" val="68699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8001D"/>
        </a:solidFill>
        <a:effectLst/>
      </p:bgPr>
    </p:bg>
    <p:spTree>
      <p:nvGrpSpPr>
        <p:cNvPr id="1" name="">
          <a:extLst>
            <a:ext uri="{FF2B5EF4-FFF2-40B4-BE49-F238E27FC236}">
              <a16:creationId xmlns:a16="http://schemas.microsoft.com/office/drawing/2014/main" id="{AE7CDA5C-A471-46F3-5987-D9041715E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EECB9-79A4-9174-194C-84074E8C3385}"/>
              </a:ext>
            </a:extLst>
          </p:cNvPr>
          <p:cNvSpPr>
            <a:spLocks noGrp="1"/>
          </p:cNvSpPr>
          <p:nvPr>
            <p:ph type="title"/>
          </p:nvPr>
        </p:nvSpPr>
        <p:spPr>
          <a:xfrm>
            <a:off x="334963" y="572963"/>
            <a:ext cx="11440477" cy="1055812"/>
          </a:xfrm>
        </p:spPr>
        <p:txBody>
          <a:bodyPr/>
          <a:lstStyle/>
          <a:p>
            <a:r>
              <a:rPr lang="da-DK" dirty="0">
                <a:solidFill>
                  <a:srgbClr val="FBFBFB"/>
                </a:solidFill>
                <a:latin typeface="Epilogue ExtraBold" pitchFamily="2" charset="0"/>
              </a:rPr>
              <a:t>Sådan booster I et opslag – trin for trin</a:t>
            </a:r>
            <a:br>
              <a:rPr lang="da-DK" dirty="0">
                <a:solidFill>
                  <a:srgbClr val="FBFBFB"/>
                </a:solidFill>
              </a:rPr>
            </a:br>
            <a:endParaRPr lang="en-DK" dirty="0">
              <a:solidFill>
                <a:srgbClr val="FBFBFB"/>
              </a:solidFill>
            </a:endParaRPr>
          </a:p>
        </p:txBody>
      </p:sp>
      <p:pic>
        <p:nvPicPr>
          <p:cNvPr id="4" name="Billede 3">
            <a:extLst>
              <a:ext uri="{FF2B5EF4-FFF2-40B4-BE49-F238E27FC236}">
                <a16:creationId xmlns:a16="http://schemas.microsoft.com/office/drawing/2014/main" id="{55CDA6DB-A812-B1EB-FED5-6979B50B204D}"/>
              </a:ext>
            </a:extLst>
          </p:cNvPr>
          <p:cNvPicPr>
            <a:picLocks noChangeAspect="1"/>
          </p:cNvPicPr>
          <p:nvPr/>
        </p:nvPicPr>
        <p:blipFill>
          <a:blip r:embed="rId2"/>
          <a:stretch>
            <a:fillRect/>
          </a:stretch>
        </p:blipFill>
        <p:spPr>
          <a:xfrm>
            <a:off x="4238550" y="1445967"/>
            <a:ext cx="3066531" cy="4213963"/>
          </a:xfrm>
          <a:prstGeom prst="rect">
            <a:avLst/>
          </a:prstGeom>
        </p:spPr>
      </p:pic>
      <p:pic>
        <p:nvPicPr>
          <p:cNvPr id="7" name="Billede 6">
            <a:extLst>
              <a:ext uri="{FF2B5EF4-FFF2-40B4-BE49-F238E27FC236}">
                <a16:creationId xmlns:a16="http://schemas.microsoft.com/office/drawing/2014/main" id="{37D084C4-C4E7-FA78-9985-47BEDF4A6759}"/>
              </a:ext>
            </a:extLst>
          </p:cNvPr>
          <p:cNvPicPr>
            <a:picLocks noChangeAspect="1"/>
          </p:cNvPicPr>
          <p:nvPr/>
        </p:nvPicPr>
        <p:blipFill>
          <a:blip r:embed="rId3"/>
          <a:stretch>
            <a:fillRect/>
          </a:stretch>
        </p:blipFill>
        <p:spPr>
          <a:xfrm>
            <a:off x="7818553" y="1714396"/>
            <a:ext cx="3956887" cy="3655163"/>
          </a:xfrm>
          <a:prstGeom prst="rect">
            <a:avLst/>
          </a:prstGeom>
        </p:spPr>
      </p:pic>
      <p:pic>
        <p:nvPicPr>
          <p:cNvPr id="15" name="Billede 14">
            <a:extLst>
              <a:ext uri="{FF2B5EF4-FFF2-40B4-BE49-F238E27FC236}">
                <a16:creationId xmlns:a16="http://schemas.microsoft.com/office/drawing/2014/main" id="{D2649942-3D5C-6990-404E-C400E59CBB56}"/>
              </a:ext>
            </a:extLst>
          </p:cNvPr>
          <p:cNvPicPr>
            <a:picLocks noChangeAspect="1"/>
          </p:cNvPicPr>
          <p:nvPr/>
        </p:nvPicPr>
        <p:blipFill>
          <a:blip r:embed="rId4"/>
          <a:stretch>
            <a:fillRect/>
          </a:stretch>
        </p:blipFill>
        <p:spPr>
          <a:xfrm>
            <a:off x="509830" y="1434997"/>
            <a:ext cx="3126268" cy="4213963"/>
          </a:xfrm>
          <a:prstGeom prst="rect">
            <a:avLst/>
          </a:prstGeom>
        </p:spPr>
      </p:pic>
    </p:spTree>
    <p:extLst>
      <p:ext uri="{BB962C8B-B14F-4D97-AF65-F5344CB8AC3E}">
        <p14:creationId xmlns:p14="http://schemas.microsoft.com/office/powerpoint/2010/main" val="48208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0C29-60F0-B192-3C92-785B6CB1E66F}"/>
              </a:ext>
            </a:extLst>
          </p:cNvPr>
          <p:cNvSpPr>
            <a:spLocks noGrp="1"/>
          </p:cNvSpPr>
          <p:nvPr>
            <p:ph type="title"/>
          </p:nvPr>
        </p:nvSpPr>
        <p:spPr/>
        <p:txBody>
          <a:bodyPr/>
          <a:lstStyle/>
          <a:p>
            <a:r>
              <a:rPr lang="da-DK" dirty="0">
                <a:latin typeface="Epilogue ExtraBold" pitchFamily="2" charset="0"/>
              </a:rPr>
              <a:t>Dagsorden</a:t>
            </a:r>
            <a:endParaRPr lang="en-DK" dirty="0">
              <a:latin typeface="Epilogue ExtraBold" pitchFamily="2" charset="0"/>
            </a:endParaRPr>
          </a:p>
        </p:txBody>
      </p:sp>
      <p:sp>
        <p:nvSpPr>
          <p:cNvPr id="3" name="Content Placeholder 2">
            <a:extLst>
              <a:ext uri="{FF2B5EF4-FFF2-40B4-BE49-F238E27FC236}">
                <a16:creationId xmlns:a16="http://schemas.microsoft.com/office/drawing/2014/main" id="{966EC496-0144-57BD-A00E-BB7C8D1821D7}"/>
              </a:ext>
            </a:extLst>
          </p:cNvPr>
          <p:cNvSpPr>
            <a:spLocks noGrp="1"/>
          </p:cNvSpPr>
          <p:nvPr>
            <p:ph sz="quarter" idx="13"/>
          </p:nvPr>
        </p:nvSpPr>
        <p:spPr/>
        <p:txBody>
          <a:bodyPr>
            <a:normAutofit/>
          </a:bodyPr>
          <a:lstStyle/>
          <a:p>
            <a:r>
              <a:rPr lang="da-DK" b="1" dirty="0">
                <a:latin typeface="Epilogue" pitchFamily="2" charset="0"/>
              </a:rPr>
              <a:t>Hvorfor bruge Facebook?</a:t>
            </a:r>
          </a:p>
          <a:p>
            <a:r>
              <a:rPr lang="da-DK" b="1" dirty="0">
                <a:latin typeface="Epilogue" pitchFamily="2" charset="0"/>
              </a:rPr>
              <a:t>Teknik </a:t>
            </a:r>
          </a:p>
          <a:p>
            <a:r>
              <a:rPr lang="da-DK" b="1" dirty="0">
                <a:latin typeface="Epilogue" pitchFamily="2" charset="0"/>
              </a:rPr>
              <a:t>Indhold til opslag </a:t>
            </a:r>
          </a:p>
          <a:p>
            <a:r>
              <a:rPr lang="da-DK" b="1" dirty="0">
                <a:latin typeface="Epilogue" pitchFamily="2" charset="0"/>
              </a:rPr>
              <a:t>Begivenheder </a:t>
            </a:r>
          </a:p>
          <a:p>
            <a:r>
              <a:rPr lang="da-DK" b="1" dirty="0">
                <a:latin typeface="Epilogue" pitchFamily="2" charset="0"/>
              </a:rPr>
              <a:t>Fællessnak</a:t>
            </a:r>
          </a:p>
          <a:p>
            <a:r>
              <a:rPr lang="da-DK" b="1" dirty="0">
                <a:latin typeface="Epilogue" pitchFamily="2" charset="0"/>
              </a:rPr>
              <a:t>Annoncering</a:t>
            </a:r>
          </a:p>
          <a:p>
            <a:r>
              <a:rPr lang="da-DK" b="1" dirty="0">
                <a:latin typeface="Epilogue" pitchFamily="2" charset="0"/>
              </a:rPr>
              <a:t>Dagens udfordring</a:t>
            </a:r>
          </a:p>
          <a:p>
            <a:endParaRPr lang="da-DK" b="1" dirty="0">
              <a:latin typeface="Epilogue" pitchFamily="2" charset="0"/>
            </a:endParaRPr>
          </a:p>
          <a:p>
            <a:endParaRPr lang="en-DK" b="1" dirty="0">
              <a:latin typeface="Epilogue" pitchFamily="2" charset="0"/>
            </a:endParaRPr>
          </a:p>
        </p:txBody>
      </p:sp>
      <p:pic>
        <p:nvPicPr>
          <p:cNvPr id="5" name="Billede 4" descr="Et billede, der indeholder Grafik, skærmbillede, design&#10;&#10;AI-genereret indhold kan være ukorrekt.">
            <a:extLst>
              <a:ext uri="{FF2B5EF4-FFF2-40B4-BE49-F238E27FC236}">
                <a16:creationId xmlns:a16="http://schemas.microsoft.com/office/drawing/2014/main" id="{A2343995-6F24-B82D-0630-A9BB0E6B88EE}"/>
              </a:ext>
            </a:extLst>
          </p:cNvPr>
          <p:cNvPicPr>
            <a:picLocks noChangeAspect="1"/>
          </p:cNvPicPr>
          <p:nvPr/>
        </p:nvPicPr>
        <p:blipFill>
          <a:blip r:embed="rId2"/>
          <a:stretch>
            <a:fillRect/>
          </a:stretch>
        </p:blipFill>
        <p:spPr>
          <a:xfrm>
            <a:off x="5110480" y="338938"/>
            <a:ext cx="6180124" cy="6180124"/>
          </a:xfrm>
          <a:prstGeom prst="rect">
            <a:avLst/>
          </a:prstGeom>
        </p:spPr>
      </p:pic>
    </p:spTree>
    <p:extLst>
      <p:ext uri="{BB962C8B-B14F-4D97-AF65-F5344CB8AC3E}">
        <p14:creationId xmlns:p14="http://schemas.microsoft.com/office/powerpoint/2010/main" val="338614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8001D"/>
        </a:solidFill>
        <a:effectLst/>
      </p:bgPr>
    </p:bg>
    <p:spTree>
      <p:nvGrpSpPr>
        <p:cNvPr id="1" name="">
          <a:extLst>
            <a:ext uri="{FF2B5EF4-FFF2-40B4-BE49-F238E27FC236}">
              <a16:creationId xmlns:a16="http://schemas.microsoft.com/office/drawing/2014/main" id="{E89FD441-0528-0D44-172E-78CCCD76C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7381F-B5AC-5480-952B-8265EDB4E259}"/>
              </a:ext>
            </a:extLst>
          </p:cNvPr>
          <p:cNvSpPr>
            <a:spLocks noGrp="1"/>
          </p:cNvSpPr>
          <p:nvPr>
            <p:ph type="title"/>
          </p:nvPr>
        </p:nvSpPr>
        <p:spPr>
          <a:xfrm>
            <a:off x="334963" y="572963"/>
            <a:ext cx="11399837" cy="1055812"/>
          </a:xfrm>
        </p:spPr>
        <p:txBody>
          <a:bodyPr/>
          <a:lstStyle/>
          <a:p>
            <a:r>
              <a:rPr lang="da-DK" dirty="0">
                <a:solidFill>
                  <a:srgbClr val="FBFBFB"/>
                </a:solidFill>
                <a:latin typeface="Epilogue ExtraBold" pitchFamily="2" charset="0"/>
              </a:rPr>
              <a:t>Sådan booster I et opslag – trin for trin </a:t>
            </a:r>
            <a:br>
              <a:rPr lang="da-DK" dirty="0">
                <a:solidFill>
                  <a:srgbClr val="FBFBFB"/>
                </a:solidFill>
              </a:rPr>
            </a:br>
            <a:endParaRPr lang="en-DK" dirty="0">
              <a:solidFill>
                <a:srgbClr val="FBFBFB"/>
              </a:solidFill>
            </a:endParaRPr>
          </a:p>
        </p:txBody>
      </p:sp>
      <p:pic>
        <p:nvPicPr>
          <p:cNvPr id="17" name="Billede 16">
            <a:extLst>
              <a:ext uri="{FF2B5EF4-FFF2-40B4-BE49-F238E27FC236}">
                <a16:creationId xmlns:a16="http://schemas.microsoft.com/office/drawing/2014/main" id="{9E391876-D0B0-DEA3-3E7F-9047C06F0BF1}"/>
              </a:ext>
            </a:extLst>
          </p:cNvPr>
          <p:cNvPicPr>
            <a:picLocks noChangeAspect="1"/>
          </p:cNvPicPr>
          <p:nvPr/>
        </p:nvPicPr>
        <p:blipFill>
          <a:blip r:embed="rId2"/>
          <a:stretch>
            <a:fillRect/>
          </a:stretch>
        </p:blipFill>
        <p:spPr>
          <a:xfrm>
            <a:off x="1293648" y="1385444"/>
            <a:ext cx="3992246" cy="4087111"/>
          </a:xfrm>
          <a:prstGeom prst="rect">
            <a:avLst/>
          </a:prstGeom>
        </p:spPr>
      </p:pic>
      <p:pic>
        <p:nvPicPr>
          <p:cNvPr id="19" name="Billede 18">
            <a:extLst>
              <a:ext uri="{FF2B5EF4-FFF2-40B4-BE49-F238E27FC236}">
                <a16:creationId xmlns:a16="http://schemas.microsoft.com/office/drawing/2014/main" id="{B7A3DA34-93BE-309C-88F2-9023A9942D9C}"/>
              </a:ext>
            </a:extLst>
          </p:cNvPr>
          <p:cNvPicPr>
            <a:picLocks noChangeAspect="1"/>
          </p:cNvPicPr>
          <p:nvPr/>
        </p:nvPicPr>
        <p:blipFill>
          <a:blip r:embed="rId3"/>
          <a:stretch>
            <a:fillRect/>
          </a:stretch>
        </p:blipFill>
        <p:spPr>
          <a:xfrm>
            <a:off x="6406279" y="1385444"/>
            <a:ext cx="4017179" cy="4087111"/>
          </a:xfrm>
          <a:prstGeom prst="rect">
            <a:avLst/>
          </a:prstGeom>
        </p:spPr>
      </p:pic>
      <p:pic>
        <p:nvPicPr>
          <p:cNvPr id="21" name="Billede 20">
            <a:extLst>
              <a:ext uri="{FF2B5EF4-FFF2-40B4-BE49-F238E27FC236}">
                <a16:creationId xmlns:a16="http://schemas.microsoft.com/office/drawing/2014/main" id="{83253317-32EA-26FC-4936-353CEE0E30D8}"/>
              </a:ext>
            </a:extLst>
          </p:cNvPr>
          <p:cNvPicPr>
            <a:picLocks noChangeAspect="1"/>
          </p:cNvPicPr>
          <p:nvPr/>
        </p:nvPicPr>
        <p:blipFill>
          <a:blip r:embed="rId4"/>
          <a:stretch>
            <a:fillRect/>
          </a:stretch>
        </p:blipFill>
        <p:spPr>
          <a:xfrm>
            <a:off x="6415283" y="5472555"/>
            <a:ext cx="4008175" cy="968837"/>
          </a:xfrm>
          <a:prstGeom prst="rect">
            <a:avLst/>
          </a:prstGeom>
        </p:spPr>
      </p:pic>
    </p:spTree>
    <p:extLst>
      <p:ext uri="{BB962C8B-B14F-4D97-AF65-F5344CB8AC3E}">
        <p14:creationId xmlns:p14="http://schemas.microsoft.com/office/powerpoint/2010/main" val="2108228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7D6C4-3F0A-8CE6-3C83-CE464AAE2115}"/>
            </a:ext>
          </a:extLst>
        </p:cNvPr>
        <p:cNvGrpSpPr/>
        <p:nvPr/>
      </p:nvGrpSpPr>
      <p:grpSpPr>
        <a:xfrm>
          <a:off x="0" y="0"/>
          <a:ext cx="0" cy="0"/>
          <a:chOff x="0" y="0"/>
          <a:chExt cx="0" cy="0"/>
        </a:xfrm>
      </p:grpSpPr>
      <p:pic>
        <p:nvPicPr>
          <p:cNvPr id="12" name="Billede 11" descr="Et billede, der indeholder Grafik, grafisk design, design&#10;&#10;AI-genereret indhold kan være ukorrekt.">
            <a:extLst>
              <a:ext uri="{FF2B5EF4-FFF2-40B4-BE49-F238E27FC236}">
                <a16:creationId xmlns:a16="http://schemas.microsoft.com/office/drawing/2014/main" id="{8B9D5EDD-BF1C-A4FB-2D3D-454211513DD7}"/>
              </a:ext>
            </a:extLst>
          </p:cNvPr>
          <p:cNvPicPr>
            <a:picLocks noChangeAspect="1"/>
          </p:cNvPicPr>
          <p:nvPr/>
        </p:nvPicPr>
        <p:blipFill>
          <a:blip r:embed="rId2"/>
          <a:srcRect t="20487" b="23263"/>
          <a:stretch>
            <a:fillRect/>
          </a:stretch>
        </p:blipFill>
        <p:spPr>
          <a:xfrm>
            <a:off x="20" y="10"/>
            <a:ext cx="12191979" cy="6857990"/>
          </a:xfrm>
          <a:prstGeom prst="rect">
            <a:avLst/>
          </a:prstGeom>
          <a:noFill/>
        </p:spPr>
      </p:pic>
      <p:sp>
        <p:nvSpPr>
          <p:cNvPr id="17" name="Date Placeholder 2">
            <a:extLst>
              <a:ext uri="{FF2B5EF4-FFF2-40B4-BE49-F238E27FC236}">
                <a16:creationId xmlns:a16="http://schemas.microsoft.com/office/drawing/2014/main" id="{A66FE572-5F04-928A-8D69-2ED8EAF469D1}"/>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19" name="Footer Placeholder 3">
            <a:extLst>
              <a:ext uri="{FF2B5EF4-FFF2-40B4-BE49-F238E27FC236}">
                <a16:creationId xmlns:a16="http://schemas.microsoft.com/office/drawing/2014/main" id="{D28509DA-A87D-111F-1B74-7DB47FD6C8FF}"/>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1" name="Slide Number Placeholder 4">
            <a:extLst>
              <a:ext uri="{FF2B5EF4-FFF2-40B4-BE49-F238E27FC236}">
                <a16:creationId xmlns:a16="http://schemas.microsoft.com/office/drawing/2014/main" id="{783068B8-9060-777D-C029-BB8BB8BAD982}"/>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21</a:t>
            </a:fld>
            <a:endParaRPr lang="da-DK"/>
          </a:p>
        </p:txBody>
      </p:sp>
      <p:sp>
        <p:nvSpPr>
          <p:cNvPr id="23" name="Text Placeholder 5">
            <a:extLst>
              <a:ext uri="{FF2B5EF4-FFF2-40B4-BE49-F238E27FC236}">
                <a16:creationId xmlns:a16="http://schemas.microsoft.com/office/drawing/2014/main" id="{30A4AFCA-60D4-D167-A90F-E8ABF99AD2CE}"/>
              </a:ext>
            </a:extLst>
          </p:cNvPr>
          <p:cNvSpPr>
            <a:spLocks noGrp="1"/>
          </p:cNvSpPr>
          <p:nvPr>
            <p:ph type="body" sz="quarter" idx="17"/>
          </p:nvPr>
        </p:nvSpPr>
        <p:spPr>
          <a:xfrm>
            <a:off x="5172891" y="333376"/>
            <a:ext cx="7019107" cy="6190520"/>
          </a:xfrm>
        </p:spPr>
        <p:txBody>
          <a:bodyPr/>
          <a:lstStyle/>
          <a:p>
            <a:endParaRPr lang="en-US"/>
          </a:p>
        </p:txBody>
      </p:sp>
      <p:sp>
        <p:nvSpPr>
          <p:cNvPr id="3" name="Content Placeholder 2">
            <a:extLst>
              <a:ext uri="{FF2B5EF4-FFF2-40B4-BE49-F238E27FC236}">
                <a16:creationId xmlns:a16="http://schemas.microsoft.com/office/drawing/2014/main" id="{A57F514C-5B79-CBDA-0EAB-6D628C4898ED}"/>
              </a:ext>
            </a:extLst>
          </p:cNvPr>
          <p:cNvSpPr>
            <a:spLocks noGrp="1"/>
          </p:cNvSpPr>
          <p:nvPr>
            <p:ph type="body" sz="quarter" idx="19"/>
          </p:nvPr>
        </p:nvSpPr>
        <p:spPr>
          <a:xfrm>
            <a:off x="5425440" y="1961401"/>
            <a:ext cx="6431598" cy="4550383"/>
          </a:xfrm>
        </p:spPr>
        <p:txBody>
          <a:bodyPr>
            <a:normAutofit lnSpcReduction="10000"/>
          </a:bodyPr>
          <a:lstStyle/>
          <a:p>
            <a:pPr marL="0" indent="0">
              <a:buNone/>
            </a:pPr>
            <a:r>
              <a:rPr lang="da-DK" sz="1800" dirty="0">
                <a:latin typeface="Epilogue" pitchFamily="2" charset="0"/>
              </a:rPr>
              <a:t>🖼️ Brug et godt billede, der fanger</a:t>
            </a:r>
            <a:br>
              <a:rPr lang="da-DK" sz="1800" dirty="0">
                <a:latin typeface="Epilogue" pitchFamily="2" charset="0"/>
              </a:rPr>
            </a:br>
            <a:endParaRPr lang="da-DK" sz="1800" dirty="0">
              <a:latin typeface="Epilogue" pitchFamily="2" charset="0"/>
            </a:endParaRPr>
          </a:p>
          <a:p>
            <a:pPr marL="0" indent="0">
              <a:buNone/>
            </a:pPr>
            <a:r>
              <a:rPr lang="da-DK" sz="1800" dirty="0">
                <a:latin typeface="Epilogue" pitchFamily="2" charset="0"/>
              </a:rPr>
              <a:t>✍️ Skriv en kort og klar tekst med info om hvad, hvor </a:t>
            </a:r>
            <a:br>
              <a:rPr lang="da-DK" sz="1800" dirty="0">
                <a:latin typeface="Epilogue" pitchFamily="2" charset="0"/>
              </a:rPr>
            </a:br>
            <a:r>
              <a:rPr lang="da-DK" sz="1800" dirty="0">
                <a:latin typeface="Epilogue" pitchFamily="2" charset="0"/>
              </a:rPr>
              <a:t>og hvornår</a:t>
            </a:r>
            <a:br>
              <a:rPr lang="da-DK" sz="1800" dirty="0">
                <a:latin typeface="Epilogue" pitchFamily="2" charset="0"/>
              </a:rPr>
            </a:br>
            <a:endParaRPr lang="da-DK" sz="1800" dirty="0">
              <a:latin typeface="Epilogue" pitchFamily="2" charset="0"/>
            </a:endParaRPr>
          </a:p>
          <a:p>
            <a:pPr marL="0" indent="0">
              <a:buNone/>
            </a:pPr>
            <a:r>
              <a:rPr lang="da-DK" sz="1800" dirty="0">
                <a:latin typeface="Epilogue" pitchFamily="2" charset="0"/>
              </a:rPr>
              <a:t>🎯 Vær tydelig om formålet</a:t>
            </a:r>
            <a:br>
              <a:rPr lang="da-DK" sz="1800" dirty="0">
                <a:latin typeface="Epilogue" pitchFamily="2" charset="0"/>
              </a:rPr>
            </a:br>
            <a:endParaRPr lang="da-DK" sz="1800" dirty="0">
              <a:latin typeface="Epilogue" pitchFamily="2" charset="0"/>
            </a:endParaRPr>
          </a:p>
          <a:p>
            <a:pPr marL="0" indent="0">
              <a:buNone/>
            </a:pPr>
            <a:r>
              <a:rPr lang="da-DK" sz="1800" dirty="0">
                <a:latin typeface="Epilogue" pitchFamily="2" charset="0"/>
              </a:rPr>
              <a:t>📍 Vis, at det er lokalt</a:t>
            </a:r>
            <a:br>
              <a:rPr lang="da-DK" sz="1800" dirty="0">
                <a:latin typeface="Epilogue" pitchFamily="2" charset="0"/>
              </a:rPr>
            </a:br>
            <a:endParaRPr lang="da-DK" sz="1800" dirty="0">
              <a:latin typeface="Epilogue" pitchFamily="2" charset="0"/>
            </a:endParaRPr>
          </a:p>
          <a:p>
            <a:pPr marL="0" indent="0">
              <a:buNone/>
            </a:pPr>
            <a:r>
              <a:rPr lang="da-DK" sz="1800" dirty="0">
                <a:latin typeface="Epilogue" pitchFamily="2" charset="0"/>
              </a:rPr>
              <a:t>👀 Følg med i, hvor mange opslaget når ud til, mens annoncen kører</a:t>
            </a:r>
            <a:br>
              <a:rPr lang="da-DK" sz="1800" dirty="0">
                <a:latin typeface="Epilogue" pitchFamily="2" charset="0"/>
              </a:rPr>
            </a:br>
            <a:endParaRPr lang="da-DK" sz="1800" dirty="0">
              <a:latin typeface="Epilogue" pitchFamily="2" charset="0"/>
            </a:endParaRPr>
          </a:p>
          <a:p>
            <a:pPr marL="0" indent="0">
              <a:buNone/>
            </a:pPr>
            <a:r>
              <a:rPr lang="da-DK" sz="1800" dirty="0">
                <a:latin typeface="Epilogue" pitchFamily="2" charset="0"/>
              </a:rPr>
              <a:t>💬 Husk at reagere og respondere</a:t>
            </a:r>
          </a:p>
          <a:p>
            <a:endParaRPr lang="da-DK" sz="1800" dirty="0">
              <a:latin typeface="Epilogue" pitchFamily="2" charset="0"/>
            </a:endParaRPr>
          </a:p>
        </p:txBody>
      </p:sp>
      <p:sp>
        <p:nvSpPr>
          <p:cNvPr id="25" name="Text Placeholder 7">
            <a:extLst>
              <a:ext uri="{FF2B5EF4-FFF2-40B4-BE49-F238E27FC236}">
                <a16:creationId xmlns:a16="http://schemas.microsoft.com/office/drawing/2014/main" id="{B4F2FEBA-0FF0-2AC2-689E-7085626112CF}"/>
              </a:ext>
            </a:extLst>
          </p:cNvPr>
          <p:cNvSpPr>
            <a:spLocks noGrp="1"/>
          </p:cNvSpPr>
          <p:nvPr>
            <p:ph type="body" sz="quarter" idx="20"/>
          </p:nvPr>
        </p:nvSpPr>
        <p:spPr>
          <a:xfrm>
            <a:off x="12828" y="5738084"/>
            <a:ext cx="2718298" cy="1060388"/>
          </a:xfrm>
        </p:spPr>
        <p:txBody>
          <a:bodyPr/>
          <a:lstStyle/>
          <a:p>
            <a:endParaRPr lang="en-US"/>
          </a:p>
        </p:txBody>
      </p:sp>
      <p:sp>
        <p:nvSpPr>
          <p:cNvPr id="2" name="Title 1">
            <a:extLst>
              <a:ext uri="{FF2B5EF4-FFF2-40B4-BE49-F238E27FC236}">
                <a16:creationId xmlns:a16="http://schemas.microsoft.com/office/drawing/2014/main" id="{4D4366FE-A99D-6468-02AD-769B79E2E88F}"/>
              </a:ext>
            </a:extLst>
          </p:cNvPr>
          <p:cNvSpPr>
            <a:spLocks noGrp="1"/>
          </p:cNvSpPr>
          <p:nvPr>
            <p:ph type="title"/>
          </p:nvPr>
        </p:nvSpPr>
        <p:spPr>
          <a:xfrm>
            <a:off x="5425440" y="771156"/>
            <a:ext cx="5855487" cy="856879"/>
          </a:xfrm>
        </p:spPr>
        <p:txBody>
          <a:bodyPr anchor="t">
            <a:normAutofit/>
          </a:bodyPr>
          <a:lstStyle/>
          <a:p>
            <a:r>
              <a:rPr lang="da-DK" sz="3400" dirty="0">
                <a:latin typeface="Epilogue ExtraBold" pitchFamily="2" charset="0"/>
              </a:rPr>
              <a:t>Gode råd til en effektiv annonce </a:t>
            </a:r>
            <a:endParaRPr lang="en-DK" sz="3400" dirty="0">
              <a:latin typeface="Epilogue ExtraBold" pitchFamily="2" charset="0"/>
            </a:endParaRPr>
          </a:p>
        </p:txBody>
      </p:sp>
      <p:pic>
        <p:nvPicPr>
          <p:cNvPr id="16" name="Billede 15" descr="Et billede, der indeholder Grafik, clipart, symbol, grafisk design&#10;&#10;AI-genereret indhold kan være ukorrekt.">
            <a:extLst>
              <a:ext uri="{FF2B5EF4-FFF2-40B4-BE49-F238E27FC236}">
                <a16:creationId xmlns:a16="http://schemas.microsoft.com/office/drawing/2014/main" id="{2524FD59-5B72-DE6F-4A2A-0E7F49059600}"/>
              </a:ext>
            </a:extLst>
          </p:cNvPr>
          <p:cNvPicPr>
            <a:picLocks noChangeAspect="1"/>
          </p:cNvPicPr>
          <p:nvPr/>
        </p:nvPicPr>
        <p:blipFill>
          <a:blip r:embed="rId3"/>
          <a:stretch>
            <a:fillRect/>
          </a:stretch>
        </p:blipFill>
        <p:spPr>
          <a:xfrm>
            <a:off x="12828" y="470429"/>
            <a:ext cx="4983314" cy="4983314"/>
          </a:xfrm>
          <a:prstGeom prst="rect">
            <a:avLst/>
          </a:prstGeom>
        </p:spPr>
      </p:pic>
    </p:spTree>
    <p:extLst>
      <p:ext uri="{BB962C8B-B14F-4D97-AF65-F5344CB8AC3E}">
        <p14:creationId xmlns:p14="http://schemas.microsoft.com/office/powerpoint/2010/main" val="3808130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76EEA-1839-ACE5-D237-A9C8F24A6632}"/>
            </a:ext>
          </a:extLst>
        </p:cNvPr>
        <p:cNvGrpSpPr/>
        <p:nvPr/>
      </p:nvGrpSpPr>
      <p:grpSpPr>
        <a:xfrm>
          <a:off x="0" y="0"/>
          <a:ext cx="0" cy="0"/>
          <a:chOff x="0" y="0"/>
          <a:chExt cx="0" cy="0"/>
        </a:xfrm>
      </p:grpSpPr>
      <p:pic>
        <p:nvPicPr>
          <p:cNvPr id="12" name="Billede 11" descr="Et billede, der indeholder Grafik, grafisk design, design&#10;&#10;AI-genereret indhold kan være ukorrekt.">
            <a:extLst>
              <a:ext uri="{FF2B5EF4-FFF2-40B4-BE49-F238E27FC236}">
                <a16:creationId xmlns:a16="http://schemas.microsoft.com/office/drawing/2014/main" id="{F0BF362C-21EC-7564-36AB-E60649FF48C8}"/>
              </a:ext>
            </a:extLst>
          </p:cNvPr>
          <p:cNvPicPr>
            <a:picLocks noChangeAspect="1"/>
          </p:cNvPicPr>
          <p:nvPr/>
        </p:nvPicPr>
        <p:blipFill>
          <a:blip r:embed="rId2"/>
          <a:srcRect t="20487" b="23263"/>
          <a:stretch>
            <a:fillRect/>
          </a:stretch>
        </p:blipFill>
        <p:spPr>
          <a:xfrm>
            <a:off x="20" y="10"/>
            <a:ext cx="12191979" cy="6857990"/>
          </a:xfrm>
          <a:prstGeom prst="rect">
            <a:avLst/>
          </a:prstGeom>
          <a:noFill/>
        </p:spPr>
      </p:pic>
      <p:sp>
        <p:nvSpPr>
          <p:cNvPr id="17" name="Date Placeholder 2">
            <a:extLst>
              <a:ext uri="{FF2B5EF4-FFF2-40B4-BE49-F238E27FC236}">
                <a16:creationId xmlns:a16="http://schemas.microsoft.com/office/drawing/2014/main" id="{9B252C08-2547-12B4-9031-44A8E1038501}"/>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19" name="Footer Placeholder 3">
            <a:extLst>
              <a:ext uri="{FF2B5EF4-FFF2-40B4-BE49-F238E27FC236}">
                <a16:creationId xmlns:a16="http://schemas.microsoft.com/office/drawing/2014/main" id="{8CAB0A26-835B-6E89-D5EA-8C8BFDCB5BCC}"/>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1" name="Slide Number Placeholder 4">
            <a:extLst>
              <a:ext uri="{FF2B5EF4-FFF2-40B4-BE49-F238E27FC236}">
                <a16:creationId xmlns:a16="http://schemas.microsoft.com/office/drawing/2014/main" id="{ACE75F65-8CAE-3804-5A8F-5DAD3EDDC1CE}"/>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22</a:t>
            </a:fld>
            <a:endParaRPr lang="da-DK"/>
          </a:p>
        </p:txBody>
      </p:sp>
      <p:sp>
        <p:nvSpPr>
          <p:cNvPr id="23" name="Text Placeholder 5">
            <a:extLst>
              <a:ext uri="{FF2B5EF4-FFF2-40B4-BE49-F238E27FC236}">
                <a16:creationId xmlns:a16="http://schemas.microsoft.com/office/drawing/2014/main" id="{AF7AD74C-4A0A-534E-ED95-8B867877D966}"/>
              </a:ext>
            </a:extLst>
          </p:cNvPr>
          <p:cNvSpPr>
            <a:spLocks noGrp="1"/>
          </p:cNvSpPr>
          <p:nvPr>
            <p:ph type="body" sz="quarter" idx="17"/>
          </p:nvPr>
        </p:nvSpPr>
        <p:spPr>
          <a:xfrm>
            <a:off x="5172891" y="333376"/>
            <a:ext cx="7019107" cy="6190520"/>
          </a:xfrm>
        </p:spPr>
        <p:txBody>
          <a:bodyPr/>
          <a:lstStyle/>
          <a:p>
            <a:endParaRPr lang="en-US" dirty="0"/>
          </a:p>
        </p:txBody>
      </p:sp>
      <p:sp>
        <p:nvSpPr>
          <p:cNvPr id="3" name="Content Placeholder 2">
            <a:extLst>
              <a:ext uri="{FF2B5EF4-FFF2-40B4-BE49-F238E27FC236}">
                <a16:creationId xmlns:a16="http://schemas.microsoft.com/office/drawing/2014/main" id="{7DD75A8E-48B7-18A2-4ECB-3580FDD0FBEB}"/>
              </a:ext>
            </a:extLst>
          </p:cNvPr>
          <p:cNvSpPr>
            <a:spLocks noGrp="1"/>
          </p:cNvSpPr>
          <p:nvPr>
            <p:ph type="body" sz="quarter" idx="19"/>
          </p:nvPr>
        </p:nvSpPr>
        <p:spPr>
          <a:xfrm>
            <a:off x="5650902" y="1961401"/>
            <a:ext cx="6206136" cy="4550383"/>
          </a:xfrm>
        </p:spPr>
        <p:txBody>
          <a:bodyPr>
            <a:normAutofit/>
          </a:bodyPr>
          <a:lstStyle/>
          <a:p>
            <a:pPr marL="0" indent="0">
              <a:buNone/>
            </a:pPr>
            <a:r>
              <a:rPr lang="da-DK" sz="1800" dirty="0">
                <a:latin typeface="Epilogue Medium" pitchFamily="2" charset="0"/>
              </a:rPr>
              <a:t>Foredrag og fællessang i lokalforeningerne</a:t>
            </a:r>
          </a:p>
          <a:p>
            <a:r>
              <a:rPr lang="da-DK" sz="1800" dirty="0">
                <a:latin typeface="Epilogue" pitchFamily="2" charset="0"/>
              </a:rPr>
              <a:t>Portræt af forsker – signalerer troværdighed og viser, hvad man kan forvente af foredraget</a:t>
            </a:r>
          </a:p>
          <a:p>
            <a:r>
              <a:rPr lang="da-DK" sz="1800" dirty="0">
                <a:latin typeface="Epilogue" pitchFamily="2" charset="0"/>
              </a:rPr>
              <a:t>Lokalt fokus i første sætning</a:t>
            </a:r>
          </a:p>
          <a:p>
            <a:r>
              <a:rPr lang="da-DK" sz="1800" dirty="0">
                <a:latin typeface="Epilogue" pitchFamily="2" charset="0"/>
              </a:rPr>
              <a:t>Faktabaseret krog </a:t>
            </a:r>
          </a:p>
          <a:p>
            <a:r>
              <a:rPr lang="da-DK" sz="1800" dirty="0">
                <a:latin typeface="Epilogue" pitchFamily="2" charset="0"/>
              </a:rPr>
              <a:t>Tydelig værdi – hvad får jeg ud af at komme?</a:t>
            </a:r>
          </a:p>
          <a:p>
            <a:r>
              <a:rPr lang="da-DK" sz="1800" dirty="0">
                <a:latin typeface="Epilogue" pitchFamily="2" charset="0"/>
              </a:rPr>
              <a:t>Lav barriere for deltagelse (gratis, nem tilmelding)</a:t>
            </a:r>
          </a:p>
          <a:p>
            <a:r>
              <a:rPr lang="da-DK" sz="1800" dirty="0">
                <a:latin typeface="Epilogue" pitchFamily="2" charset="0"/>
              </a:rPr>
              <a:t>Klar og konkret afslutning med info om dato, tid, sted og tilmelding</a:t>
            </a:r>
          </a:p>
        </p:txBody>
      </p:sp>
      <p:sp>
        <p:nvSpPr>
          <p:cNvPr id="2" name="Title 1">
            <a:extLst>
              <a:ext uri="{FF2B5EF4-FFF2-40B4-BE49-F238E27FC236}">
                <a16:creationId xmlns:a16="http://schemas.microsoft.com/office/drawing/2014/main" id="{4E21220E-CC7D-EA47-E4C3-F10D64462001}"/>
              </a:ext>
            </a:extLst>
          </p:cNvPr>
          <p:cNvSpPr>
            <a:spLocks noGrp="1"/>
          </p:cNvSpPr>
          <p:nvPr>
            <p:ph type="title"/>
          </p:nvPr>
        </p:nvSpPr>
        <p:spPr>
          <a:xfrm>
            <a:off x="5631242" y="771156"/>
            <a:ext cx="6316918" cy="1094357"/>
          </a:xfrm>
        </p:spPr>
        <p:txBody>
          <a:bodyPr anchor="t">
            <a:normAutofit/>
          </a:bodyPr>
          <a:lstStyle/>
          <a:p>
            <a:r>
              <a:rPr lang="da-DK" sz="3400" dirty="0">
                <a:latin typeface="Epilogue ExtraBold" pitchFamily="2" charset="0"/>
              </a:rPr>
              <a:t>Eksempel på lokal annonce med god performance</a:t>
            </a:r>
            <a:endParaRPr lang="en-DK" sz="3400" dirty="0">
              <a:latin typeface="Epilogue ExtraBold" pitchFamily="2" charset="0"/>
            </a:endParaRPr>
          </a:p>
        </p:txBody>
      </p:sp>
      <p:pic>
        <p:nvPicPr>
          <p:cNvPr id="4" name="image5.png">
            <a:extLst>
              <a:ext uri="{FF2B5EF4-FFF2-40B4-BE49-F238E27FC236}">
                <a16:creationId xmlns:a16="http://schemas.microsoft.com/office/drawing/2014/main" id="{1A9819E7-39A5-1241-4DF5-D554E0987FCF}"/>
              </a:ext>
            </a:extLst>
          </p:cNvPr>
          <p:cNvPicPr/>
          <p:nvPr/>
        </p:nvPicPr>
        <p:blipFill>
          <a:blip r:embed="rId3"/>
          <a:srcRect/>
          <a:stretch>
            <a:fillRect/>
          </a:stretch>
        </p:blipFill>
        <p:spPr>
          <a:xfrm>
            <a:off x="542319" y="333376"/>
            <a:ext cx="4244715" cy="6190520"/>
          </a:xfrm>
          <a:prstGeom prst="rect">
            <a:avLst/>
          </a:prstGeom>
          <a:ln/>
        </p:spPr>
      </p:pic>
    </p:spTree>
    <p:extLst>
      <p:ext uri="{BB962C8B-B14F-4D97-AF65-F5344CB8AC3E}">
        <p14:creationId xmlns:p14="http://schemas.microsoft.com/office/powerpoint/2010/main" val="412050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AC2EF-4969-4CB1-2609-AF2C062E850F}"/>
            </a:ext>
          </a:extLst>
        </p:cNvPr>
        <p:cNvGrpSpPr/>
        <p:nvPr/>
      </p:nvGrpSpPr>
      <p:grpSpPr>
        <a:xfrm>
          <a:off x="0" y="0"/>
          <a:ext cx="0" cy="0"/>
          <a:chOff x="0" y="0"/>
          <a:chExt cx="0" cy="0"/>
        </a:xfrm>
      </p:grpSpPr>
      <p:pic>
        <p:nvPicPr>
          <p:cNvPr id="12" name="Billede 11" descr="Et billede, der indeholder Grafik, grafisk design, design&#10;&#10;AI-genereret indhold kan være ukorrekt.">
            <a:extLst>
              <a:ext uri="{FF2B5EF4-FFF2-40B4-BE49-F238E27FC236}">
                <a16:creationId xmlns:a16="http://schemas.microsoft.com/office/drawing/2014/main" id="{1D3CDBFC-6684-FAB7-5F5B-867A3C64739C}"/>
              </a:ext>
            </a:extLst>
          </p:cNvPr>
          <p:cNvPicPr>
            <a:picLocks noChangeAspect="1"/>
          </p:cNvPicPr>
          <p:nvPr/>
        </p:nvPicPr>
        <p:blipFill>
          <a:blip r:embed="rId2"/>
          <a:srcRect t="20487" b="23263"/>
          <a:stretch>
            <a:fillRect/>
          </a:stretch>
        </p:blipFill>
        <p:spPr>
          <a:xfrm>
            <a:off x="20" y="10"/>
            <a:ext cx="12191979" cy="6857990"/>
          </a:xfrm>
          <a:prstGeom prst="rect">
            <a:avLst/>
          </a:prstGeom>
          <a:noFill/>
        </p:spPr>
      </p:pic>
      <p:sp>
        <p:nvSpPr>
          <p:cNvPr id="17" name="Date Placeholder 2">
            <a:extLst>
              <a:ext uri="{FF2B5EF4-FFF2-40B4-BE49-F238E27FC236}">
                <a16:creationId xmlns:a16="http://schemas.microsoft.com/office/drawing/2014/main" id="{5BBD8118-72DE-069A-CC82-E37B77CBFA9B}"/>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19" name="Footer Placeholder 3">
            <a:extLst>
              <a:ext uri="{FF2B5EF4-FFF2-40B4-BE49-F238E27FC236}">
                <a16:creationId xmlns:a16="http://schemas.microsoft.com/office/drawing/2014/main" id="{3F8EDAC8-06CE-6024-3B3A-DE16BD84A165}"/>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1" name="Slide Number Placeholder 4">
            <a:extLst>
              <a:ext uri="{FF2B5EF4-FFF2-40B4-BE49-F238E27FC236}">
                <a16:creationId xmlns:a16="http://schemas.microsoft.com/office/drawing/2014/main" id="{984FA3D1-01C7-21EB-FD40-F8D47B7D9C8D}"/>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23</a:t>
            </a:fld>
            <a:endParaRPr lang="da-DK"/>
          </a:p>
        </p:txBody>
      </p:sp>
      <p:sp>
        <p:nvSpPr>
          <p:cNvPr id="23" name="Text Placeholder 5">
            <a:extLst>
              <a:ext uri="{FF2B5EF4-FFF2-40B4-BE49-F238E27FC236}">
                <a16:creationId xmlns:a16="http://schemas.microsoft.com/office/drawing/2014/main" id="{A9486221-E9A8-3372-B662-2160C744DE1A}"/>
              </a:ext>
            </a:extLst>
          </p:cNvPr>
          <p:cNvSpPr>
            <a:spLocks noGrp="1"/>
          </p:cNvSpPr>
          <p:nvPr>
            <p:ph type="body" sz="quarter" idx="17"/>
          </p:nvPr>
        </p:nvSpPr>
        <p:spPr>
          <a:xfrm>
            <a:off x="5172891" y="333376"/>
            <a:ext cx="7019107" cy="6190520"/>
          </a:xfrm>
        </p:spPr>
        <p:txBody>
          <a:bodyPr/>
          <a:lstStyle/>
          <a:p>
            <a:endParaRPr lang="en-US" dirty="0"/>
          </a:p>
        </p:txBody>
      </p:sp>
      <p:sp>
        <p:nvSpPr>
          <p:cNvPr id="3" name="Content Placeholder 2">
            <a:extLst>
              <a:ext uri="{FF2B5EF4-FFF2-40B4-BE49-F238E27FC236}">
                <a16:creationId xmlns:a16="http://schemas.microsoft.com/office/drawing/2014/main" id="{208A4B30-77BE-6E45-30F3-312BF9F56522}"/>
              </a:ext>
            </a:extLst>
          </p:cNvPr>
          <p:cNvSpPr>
            <a:spLocks noGrp="1"/>
          </p:cNvSpPr>
          <p:nvPr>
            <p:ph type="body" sz="quarter" idx="19"/>
          </p:nvPr>
        </p:nvSpPr>
        <p:spPr>
          <a:xfrm>
            <a:off x="5650902" y="1961401"/>
            <a:ext cx="6206136" cy="4550383"/>
          </a:xfrm>
        </p:spPr>
        <p:txBody>
          <a:bodyPr>
            <a:normAutofit/>
          </a:bodyPr>
          <a:lstStyle/>
          <a:p>
            <a:pPr marL="0" indent="0">
              <a:buNone/>
            </a:pPr>
            <a:r>
              <a:rPr lang="da-DK" sz="1800" dirty="0">
                <a:latin typeface="Epilogue Medium" pitchFamily="2" charset="0"/>
              </a:rPr>
              <a:t>Rekruttering af frivillige gruppeledere</a:t>
            </a:r>
          </a:p>
          <a:p>
            <a:r>
              <a:rPr lang="da-DK" sz="1800" dirty="0">
                <a:latin typeface="Epilogue" pitchFamily="2" charset="0"/>
              </a:rPr>
              <a:t>Situationsbillede, der viser, hvad frivilligrollen indebærer  </a:t>
            </a:r>
          </a:p>
          <a:p>
            <a:r>
              <a:rPr lang="da-DK" sz="1800" dirty="0">
                <a:latin typeface="Epilogue" pitchFamily="2" charset="0"/>
              </a:rPr>
              <a:t>Fanger modtagerens opmærksomhed med et spørgsmål, der skaber identifikation</a:t>
            </a:r>
          </a:p>
          <a:p>
            <a:r>
              <a:rPr lang="da-DK" sz="1800" dirty="0">
                <a:latin typeface="Epilogue" pitchFamily="2" charset="0"/>
              </a:rPr>
              <a:t>Beskriver behovet/udfordringen, som gør, at der er brug for den frivilliges indsats</a:t>
            </a:r>
          </a:p>
          <a:p>
            <a:r>
              <a:rPr lang="da-DK" sz="1800" dirty="0">
                <a:latin typeface="Epilogue" pitchFamily="2" charset="0"/>
              </a:rPr>
              <a:t>Klar og konkret afslutning med info om rollen og forventet tidsforbrug</a:t>
            </a:r>
          </a:p>
        </p:txBody>
      </p:sp>
      <p:sp>
        <p:nvSpPr>
          <p:cNvPr id="2" name="Title 1">
            <a:extLst>
              <a:ext uri="{FF2B5EF4-FFF2-40B4-BE49-F238E27FC236}">
                <a16:creationId xmlns:a16="http://schemas.microsoft.com/office/drawing/2014/main" id="{2387FCBF-B34F-D8EE-33FE-288184688DBB}"/>
              </a:ext>
            </a:extLst>
          </p:cNvPr>
          <p:cNvSpPr>
            <a:spLocks noGrp="1"/>
          </p:cNvSpPr>
          <p:nvPr>
            <p:ph type="title"/>
          </p:nvPr>
        </p:nvSpPr>
        <p:spPr>
          <a:xfrm>
            <a:off x="5631242" y="771156"/>
            <a:ext cx="6316918" cy="1094357"/>
          </a:xfrm>
        </p:spPr>
        <p:txBody>
          <a:bodyPr anchor="t">
            <a:normAutofit/>
          </a:bodyPr>
          <a:lstStyle/>
          <a:p>
            <a:r>
              <a:rPr lang="da-DK" sz="3400" dirty="0">
                <a:latin typeface="Epilogue ExtraBold" pitchFamily="2" charset="0"/>
              </a:rPr>
              <a:t>Eksempel på lokal annonce med god performance</a:t>
            </a:r>
            <a:endParaRPr lang="en-DK" sz="3400" dirty="0">
              <a:latin typeface="Epilogue ExtraBold" pitchFamily="2" charset="0"/>
            </a:endParaRPr>
          </a:p>
        </p:txBody>
      </p:sp>
      <p:pic>
        <p:nvPicPr>
          <p:cNvPr id="2050" name="Picture 2">
            <a:extLst>
              <a:ext uri="{FF2B5EF4-FFF2-40B4-BE49-F238E27FC236}">
                <a16:creationId xmlns:a16="http://schemas.microsoft.com/office/drawing/2014/main" id="{E56C837C-5F92-F909-0DFA-2588C9EC1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26" y="333376"/>
            <a:ext cx="3515754" cy="62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56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B2E9-AF18-CC9A-18C6-BF6017F9A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3E39-F4A1-451B-B8D2-35AC46F89C7B}"/>
              </a:ext>
            </a:extLst>
          </p:cNvPr>
          <p:cNvSpPr>
            <a:spLocks noGrp="1"/>
          </p:cNvSpPr>
          <p:nvPr>
            <p:ph type="title"/>
          </p:nvPr>
        </p:nvSpPr>
        <p:spPr>
          <a:xfrm>
            <a:off x="334963" y="572963"/>
            <a:ext cx="11522075" cy="1055812"/>
          </a:xfrm>
        </p:spPr>
        <p:txBody>
          <a:bodyPr anchor="t">
            <a:normAutofit/>
          </a:bodyPr>
          <a:lstStyle/>
          <a:p>
            <a:r>
              <a:rPr lang="da-DK" dirty="0">
                <a:latin typeface="Epilogue ExtraBold" pitchFamily="2" charset="0"/>
              </a:rPr>
              <a:t>Den gode annoncetekst  - deltagere</a:t>
            </a:r>
            <a:endParaRPr lang="en-DK" dirty="0">
              <a:latin typeface="Epilogue ExtraBold" pitchFamily="2" charset="0"/>
            </a:endParaRPr>
          </a:p>
        </p:txBody>
      </p:sp>
      <p:graphicFrame>
        <p:nvGraphicFramePr>
          <p:cNvPr id="5" name="Content Placeholder 2">
            <a:extLst>
              <a:ext uri="{FF2B5EF4-FFF2-40B4-BE49-F238E27FC236}">
                <a16:creationId xmlns:a16="http://schemas.microsoft.com/office/drawing/2014/main" id="{3CFF243E-A778-8CC6-4D24-33C04345DE09}"/>
              </a:ext>
            </a:extLst>
          </p:cNvPr>
          <p:cNvGraphicFramePr>
            <a:graphicFrameLocks noGrp="1"/>
          </p:cNvGraphicFramePr>
          <p:nvPr>
            <p:ph sz="quarter" idx="13"/>
            <p:extLst>
              <p:ext uri="{D42A27DB-BD31-4B8C-83A1-F6EECF244321}">
                <p14:modId xmlns:p14="http://schemas.microsoft.com/office/powerpoint/2010/main" val="2525429911"/>
              </p:ext>
            </p:extLst>
          </p:nvPr>
        </p:nvGraphicFramePr>
        <p:xfrm>
          <a:off x="334963" y="1628775"/>
          <a:ext cx="11522076" cy="4012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0814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BB73E-57B7-E016-CD02-9F69F95F7831}"/>
            </a:ext>
          </a:extLst>
        </p:cNvPr>
        <p:cNvGrpSpPr/>
        <p:nvPr/>
      </p:nvGrpSpPr>
      <p:grpSpPr>
        <a:xfrm>
          <a:off x="0" y="0"/>
          <a:ext cx="0" cy="0"/>
          <a:chOff x="0" y="0"/>
          <a:chExt cx="0" cy="0"/>
        </a:xfrm>
      </p:grpSpPr>
      <p:pic>
        <p:nvPicPr>
          <p:cNvPr id="12" name="Billede 11" descr="Et billede, der indeholder Grafik, grafisk design, design&#10;&#10;AI-genereret indhold kan være ukorrekt.">
            <a:extLst>
              <a:ext uri="{FF2B5EF4-FFF2-40B4-BE49-F238E27FC236}">
                <a16:creationId xmlns:a16="http://schemas.microsoft.com/office/drawing/2014/main" id="{9AF214AC-3617-0E24-E214-F41E1EAE93AC}"/>
              </a:ext>
            </a:extLst>
          </p:cNvPr>
          <p:cNvPicPr>
            <a:picLocks noChangeAspect="1"/>
          </p:cNvPicPr>
          <p:nvPr/>
        </p:nvPicPr>
        <p:blipFill>
          <a:blip r:embed="rId2"/>
          <a:srcRect t="20487" b="23263"/>
          <a:stretch>
            <a:fillRect/>
          </a:stretch>
        </p:blipFill>
        <p:spPr>
          <a:xfrm>
            <a:off x="20" y="10"/>
            <a:ext cx="12191979" cy="6857990"/>
          </a:xfrm>
          <a:prstGeom prst="rect">
            <a:avLst/>
          </a:prstGeom>
          <a:noFill/>
        </p:spPr>
      </p:pic>
      <p:sp>
        <p:nvSpPr>
          <p:cNvPr id="17" name="Date Placeholder 2">
            <a:extLst>
              <a:ext uri="{FF2B5EF4-FFF2-40B4-BE49-F238E27FC236}">
                <a16:creationId xmlns:a16="http://schemas.microsoft.com/office/drawing/2014/main" id="{38C78817-D7CF-950C-A6C7-8DEB4030DF91}"/>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19" name="Footer Placeholder 3">
            <a:extLst>
              <a:ext uri="{FF2B5EF4-FFF2-40B4-BE49-F238E27FC236}">
                <a16:creationId xmlns:a16="http://schemas.microsoft.com/office/drawing/2014/main" id="{08CD1F35-E00D-87A6-FC0B-A65975C35D09}"/>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1" name="Slide Number Placeholder 4">
            <a:extLst>
              <a:ext uri="{FF2B5EF4-FFF2-40B4-BE49-F238E27FC236}">
                <a16:creationId xmlns:a16="http://schemas.microsoft.com/office/drawing/2014/main" id="{C5829152-AA96-222F-F0C4-B64448C9381E}"/>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25</a:t>
            </a:fld>
            <a:endParaRPr lang="da-DK"/>
          </a:p>
        </p:txBody>
      </p:sp>
      <p:pic>
        <p:nvPicPr>
          <p:cNvPr id="6" name="Billede 5" descr="Et billede, der indeholder tøj, person, Ansigt, Pensionist&#10;&#10;AI-genereret indhold kan være ukorrekt.">
            <a:extLst>
              <a:ext uri="{FF2B5EF4-FFF2-40B4-BE49-F238E27FC236}">
                <a16:creationId xmlns:a16="http://schemas.microsoft.com/office/drawing/2014/main" id="{8B63C017-611B-3F84-E790-8377E235A532}"/>
              </a:ext>
            </a:extLst>
          </p:cNvPr>
          <p:cNvPicPr>
            <a:picLocks noChangeAspect="1"/>
          </p:cNvPicPr>
          <p:nvPr/>
        </p:nvPicPr>
        <p:blipFill>
          <a:blip r:embed="rId3"/>
          <a:srcRect l="14057" r="18781"/>
          <a:stretch>
            <a:fillRect/>
          </a:stretch>
        </p:blipFill>
        <p:spPr>
          <a:xfrm>
            <a:off x="0" y="0"/>
            <a:ext cx="6910364" cy="6858000"/>
          </a:xfrm>
          <a:prstGeom prst="rect">
            <a:avLst/>
          </a:prstGeom>
        </p:spPr>
      </p:pic>
      <p:sp>
        <p:nvSpPr>
          <p:cNvPr id="23" name="Text Placeholder 5">
            <a:extLst>
              <a:ext uri="{FF2B5EF4-FFF2-40B4-BE49-F238E27FC236}">
                <a16:creationId xmlns:a16="http://schemas.microsoft.com/office/drawing/2014/main" id="{E301215E-8F9B-A510-23EC-2CA29290D3B9}"/>
              </a:ext>
            </a:extLst>
          </p:cNvPr>
          <p:cNvSpPr>
            <a:spLocks noGrp="1"/>
          </p:cNvSpPr>
          <p:nvPr>
            <p:ph type="body" sz="quarter" idx="17"/>
          </p:nvPr>
        </p:nvSpPr>
        <p:spPr>
          <a:xfrm>
            <a:off x="5172891" y="333376"/>
            <a:ext cx="7019107" cy="6190520"/>
          </a:xfrm>
        </p:spPr>
        <p:txBody>
          <a:bodyPr/>
          <a:lstStyle/>
          <a:p>
            <a:endParaRPr lang="en-US" dirty="0"/>
          </a:p>
        </p:txBody>
      </p:sp>
      <p:sp>
        <p:nvSpPr>
          <p:cNvPr id="3" name="Content Placeholder 2">
            <a:extLst>
              <a:ext uri="{FF2B5EF4-FFF2-40B4-BE49-F238E27FC236}">
                <a16:creationId xmlns:a16="http://schemas.microsoft.com/office/drawing/2014/main" id="{AE15883A-9D7E-73E6-6BFC-393B7C7A24E9}"/>
              </a:ext>
            </a:extLst>
          </p:cNvPr>
          <p:cNvSpPr>
            <a:spLocks noGrp="1"/>
          </p:cNvSpPr>
          <p:nvPr>
            <p:ph type="body" sz="quarter" idx="19"/>
          </p:nvPr>
        </p:nvSpPr>
        <p:spPr>
          <a:xfrm>
            <a:off x="5650902" y="1666241"/>
            <a:ext cx="6206136" cy="4845544"/>
          </a:xfrm>
        </p:spPr>
        <p:txBody>
          <a:bodyPr>
            <a:normAutofit/>
          </a:bodyPr>
          <a:lstStyle/>
          <a:p>
            <a:pPr marL="0" indent="0">
              <a:buNone/>
            </a:pPr>
            <a:r>
              <a:rPr lang="da-DK" sz="1800" b="1" dirty="0">
                <a:latin typeface="Epilogue" pitchFamily="2" charset="0"/>
              </a:rPr>
              <a:t>Har du lyst til et par hyggelige timer i godt selskab?</a:t>
            </a:r>
            <a:br>
              <a:rPr lang="da-DK" sz="1800" dirty="0">
                <a:latin typeface="Epilogue" pitchFamily="2" charset="0"/>
              </a:rPr>
            </a:br>
            <a:r>
              <a:rPr lang="da-DK" sz="1800" dirty="0">
                <a:latin typeface="Epilogue" pitchFamily="2" charset="0"/>
              </a:rPr>
              <a:t>Kom med, når vi mødes til </a:t>
            </a:r>
            <a:r>
              <a:rPr lang="da-DK" sz="1800" i="1" dirty="0">
                <a:latin typeface="Epilogue" pitchFamily="2" charset="0"/>
              </a:rPr>
              <a:t>fællessang og kaffe</a:t>
            </a:r>
            <a:r>
              <a:rPr lang="da-DK" sz="1800" dirty="0">
                <a:latin typeface="Epilogue" pitchFamily="2" charset="0"/>
              </a:rPr>
              <a:t> i Alzheimerforeningens lokalforening i </a:t>
            </a:r>
            <a:r>
              <a:rPr lang="da-DK" sz="1800" i="1" dirty="0">
                <a:latin typeface="Epilogue" pitchFamily="2" charset="0"/>
              </a:rPr>
              <a:t>Sønderjylland</a:t>
            </a:r>
            <a:r>
              <a:rPr lang="da-DK" sz="1800" dirty="0">
                <a:latin typeface="Epilogue" pitchFamily="2" charset="0"/>
              </a:rPr>
              <a:t>.</a:t>
            </a:r>
          </a:p>
          <a:p>
            <a:pPr marL="0" indent="0">
              <a:buNone/>
            </a:pPr>
            <a:r>
              <a:rPr lang="da-DK" sz="1800" dirty="0">
                <a:latin typeface="Epilogue" pitchFamily="2" charset="0"/>
              </a:rPr>
              <a:t>Det kræver ingen tilmelding – bare mød op og vær med!</a:t>
            </a:r>
          </a:p>
          <a:p>
            <a:pPr marL="0" indent="0">
              <a:buNone/>
            </a:pPr>
            <a:r>
              <a:rPr lang="da-DK" sz="1800" dirty="0">
                <a:latin typeface="Epilogue" pitchFamily="2" charset="0"/>
              </a:rPr>
              <a:t>Vi synger kendte sange, drikker kaffe og deler små grin undervejs ☕🎶</a:t>
            </a:r>
          </a:p>
          <a:p>
            <a:pPr marL="0" indent="0">
              <a:buNone/>
            </a:pPr>
            <a:r>
              <a:rPr lang="da-DK" sz="1800" dirty="0">
                <a:latin typeface="Epilogue" pitchFamily="2" charset="0"/>
              </a:rPr>
              <a:t>📅 </a:t>
            </a:r>
            <a:r>
              <a:rPr lang="da-DK" sz="1800" b="1" dirty="0">
                <a:latin typeface="Epilogue" pitchFamily="2" charset="0"/>
              </a:rPr>
              <a:t>Hvornår:</a:t>
            </a:r>
            <a:r>
              <a:rPr lang="da-DK" sz="1800" dirty="0">
                <a:latin typeface="Epilogue" pitchFamily="2" charset="0"/>
              </a:rPr>
              <a:t> Tirsdag den 12. november kl. 14–16</a:t>
            </a:r>
            <a:br>
              <a:rPr lang="da-DK" sz="1800" dirty="0">
                <a:latin typeface="Epilogue" pitchFamily="2" charset="0"/>
              </a:rPr>
            </a:br>
            <a:r>
              <a:rPr lang="da-DK" sz="1800" dirty="0">
                <a:latin typeface="Epilogue" pitchFamily="2" charset="0"/>
              </a:rPr>
              <a:t>📍 </a:t>
            </a:r>
            <a:r>
              <a:rPr lang="da-DK" sz="1800" b="1" dirty="0">
                <a:latin typeface="Epilogue" pitchFamily="2" charset="0"/>
              </a:rPr>
              <a:t>Hvor:</a:t>
            </a:r>
            <a:r>
              <a:rPr lang="da-DK" sz="1800" dirty="0">
                <a:latin typeface="Epilogue" pitchFamily="2" charset="0"/>
              </a:rPr>
              <a:t> Frivillighuset (+ </a:t>
            </a:r>
            <a:r>
              <a:rPr lang="da-DK" sz="1800" dirty="0">
                <a:solidFill>
                  <a:srgbClr val="FF0000"/>
                </a:solidFill>
                <a:latin typeface="Epilogue" pitchFamily="2" charset="0"/>
              </a:rPr>
              <a:t>adresse</a:t>
            </a:r>
            <a:r>
              <a:rPr lang="da-DK" sz="1800" dirty="0">
                <a:solidFill>
                  <a:srgbClr val="48001D"/>
                </a:solidFill>
                <a:latin typeface="Epilogue" pitchFamily="2" charset="0"/>
              </a:rPr>
              <a:t>)</a:t>
            </a:r>
          </a:p>
          <a:p>
            <a:pPr marL="0" indent="0">
              <a:buNone/>
            </a:pPr>
            <a:r>
              <a:rPr lang="da-DK" sz="1800" dirty="0">
                <a:latin typeface="Epilogue" pitchFamily="2" charset="0"/>
              </a:rPr>
              <a:t>Alle er velkomne – både mennesker med demens, pårørende og venner.</a:t>
            </a:r>
          </a:p>
          <a:p>
            <a:pPr marL="0" indent="0">
              <a:buNone/>
            </a:pPr>
            <a:r>
              <a:rPr lang="da-DK" sz="1800" dirty="0">
                <a:latin typeface="Epilogue" pitchFamily="2" charset="0"/>
              </a:rPr>
              <a:t>Del gerne opslaget, så flere får det at vide ❤️</a:t>
            </a:r>
          </a:p>
        </p:txBody>
      </p:sp>
      <p:sp>
        <p:nvSpPr>
          <p:cNvPr id="2" name="Title 1">
            <a:extLst>
              <a:ext uri="{FF2B5EF4-FFF2-40B4-BE49-F238E27FC236}">
                <a16:creationId xmlns:a16="http://schemas.microsoft.com/office/drawing/2014/main" id="{940CB233-17D6-9D57-FA5B-95CA4D9BCE51}"/>
              </a:ext>
            </a:extLst>
          </p:cNvPr>
          <p:cNvSpPr>
            <a:spLocks noGrp="1"/>
          </p:cNvSpPr>
          <p:nvPr>
            <p:ph type="title"/>
          </p:nvPr>
        </p:nvSpPr>
        <p:spPr>
          <a:xfrm>
            <a:off x="5631242" y="771156"/>
            <a:ext cx="6316918" cy="1094357"/>
          </a:xfrm>
        </p:spPr>
        <p:txBody>
          <a:bodyPr anchor="t">
            <a:normAutofit/>
          </a:bodyPr>
          <a:lstStyle/>
          <a:p>
            <a:r>
              <a:rPr lang="da-DK" sz="3400" dirty="0">
                <a:latin typeface="Epilogue ExtraBold" pitchFamily="2" charset="0"/>
              </a:rPr>
              <a:t>Eksempel  </a:t>
            </a:r>
            <a:endParaRPr lang="en-DK" sz="3400" dirty="0">
              <a:latin typeface="Epilogue ExtraBold" pitchFamily="2" charset="0"/>
            </a:endParaRPr>
          </a:p>
        </p:txBody>
      </p:sp>
    </p:spTree>
    <p:extLst>
      <p:ext uri="{BB962C8B-B14F-4D97-AF65-F5344CB8AC3E}">
        <p14:creationId xmlns:p14="http://schemas.microsoft.com/office/powerpoint/2010/main" val="1244237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82682-3E12-F851-43E3-08FB92ED7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C0128-F31F-C72A-E056-1D637EC0F43C}"/>
              </a:ext>
            </a:extLst>
          </p:cNvPr>
          <p:cNvSpPr>
            <a:spLocks noGrp="1"/>
          </p:cNvSpPr>
          <p:nvPr>
            <p:ph type="title"/>
          </p:nvPr>
        </p:nvSpPr>
        <p:spPr>
          <a:xfrm>
            <a:off x="334963" y="572963"/>
            <a:ext cx="11522075" cy="1055812"/>
          </a:xfrm>
        </p:spPr>
        <p:txBody>
          <a:bodyPr anchor="t">
            <a:normAutofit/>
          </a:bodyPr>
          <a:lstStyle/>
          <a:p>
            <a:r>
              <a:rPr lang="da-DK" dirty="0">
                <a:latin typeface="Epilogue ExtraBold" pitchFamily="2" charset="0"/>
              </a:rPr>
              <a:t>Den gode annoncetekst  - frivillige</a:t>
            </a:r>
            <a:endParaRPr lang="en-DK" dirty="0">
              <a:latin typeface="Epilogue ExtraBold" pitchFamily="2" charset="0"/>
            </a:endParaRPr>
          </a:p>
        </p:txBody>
      </p:sp>
      <p:graphicFrame>
        <p:nvGraphicFramePr>
          <p:cNvPr id="5" name="Content Placeholder 2">
            <a:extLst>
              <a:ext uri="{FF2B5EF4-FFF2-40B4-BE49-F238E27FC236}">
                <a16:creationId xmlns:a16="http://schemas.microsoft.com/office/drawing/2014/main" id="{A61471CD-F564-B108-E386-3138B3AF4BFC}"/>
              </a:ext>
            </a:extLst>
          </p:cNvPr>
          <p:cNvGraphicFramePr>
            <a:graphicFrameLocks noGrp="1"/>
          </p:cNvGraphicFramePr>
          <p:nvPr>
            <p:ph sz="quarter" idx="13"/>
            <p:extLst>
              <p:ext uri="{D42A27DB-BD31-4B8C-83A1-F6EECF244321}">
                <p14:modId xmlns:p14="http://schemas.microsoft.com/office/powerpoint/2010/main" val="1236945595"/>
              </p:ext>
            </p:extLst>
          </p:nvPr>
        </p:nvGraphicFramePr>
        <p:xfrm>
          <a:off x="334963" y="1628775"/>
          <a:ext cx="11522076" cy="4012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1915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A6980-FFD1-49E5-58AD-AA28BF677C0F}"/>
            </a:ext>
          </a:extLst>
        </p:cNvPr>
        <p:cNvGrpSpPr/>
        <p:nvPr/>
      </p:nvGrpSpPr>
      <p:grpSpPr>
        <a:xfrm>
          <a:off x="0" y="0"/>
          <a:ext cx="0" cy="0"/>
          <a:chOff x="0" y="0"/>
          <a:chExt cx="0" cy="0"/>
        </a:xfrm>
      </p:grpSpPr>
      <p:pic>
        <p:nvPicPr>
          <p:cNvPr id="12" name="Billede 11" descr="Et billede, der indeholder Grafik, grafisk design, design&#10;&#10;AI-genereret indhold kan være ukorrekt.">
            <a:extLst>
              <a:ext uri="{FF2B5EF4-FFF2-40B4-BE49-F238E27FC236}">
                <a16:creationId xmlns:a16="http://schemas.microsoft.com/office/drawing/2014/main" id="{9106E6C2-79F7-AE9A-509B-93A1CAC9A706}"/>
              </a:ext>
            </a:extLst>
          </p:cNvPr>
          <p:cNvPicPr>
            <a:picLocks noChangeAspect="1"/>
          </p:cNvPicPr>
          <p:nvPr/>
        </p:nvPicPr>
        <p:blipFill>
          <a:blip r:embed="rId2"/>
          <a:srcRect t="20487" b="23263"/>
          <a:stretch>
            <a:fillRect/>
          </a:stretch>
        </p:blipFill>
        <p:spPr>
          <a:xfrm>
            <a:off x="20" y="10"/>
            <a:ext cx="12191979" cy="6857990"/>
          </a:xfrm>
          <a:prstGeom prst="rect">
            <a:avLst/>
          </a:prstGeom>
          <a:noFill/>
        </p:spPr>
      </p:pic>
      <p:sp>
        <p:nvSpPr>
          <p:cNvPr id="17" name="Date Placeholder 2">
            <a:extLst>
              <a:ext uri="{FF2B5EF4-FFF2-40B4-BE49-F238E27FC236}">
                <a16:creationId xmlns:a16="http://schemas.microsoft.com/office/drawing/2014/main" id="{91BCD233-5F6D-0D4A-9914-7DC35902725B}"/>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19" name="Footer Placeholder 3">
            <a:extLst>
              <a:ext uri="{FF2B5EF4-FFF2-40B4-BE49-F238E27FC236}">
                <a16:creationId xmlns:a16="http://schemas.microsoft.com/office/drawing/2014/main" id="{87D006A4-7F31-730F-E6D6-319235C20645}"/>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1" name="Slide Number Placeholder 4">
            <a:extLst>
              <a:ext uri="{FF2B5EF4-FFF2-40B4-BE49-F238E27FC236}">
                <a16:creationId xmlns:a16="http://schemas.microsoft.com/office/drawing/2014/main" id="{49F317DC-FB67-957F-3B08-884D210A93C3}"/>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27</a:t>
            </a:fld>
            <a:endParaRPr lang="da-DK"/>
          </a:p>
        </p:txBody>
      </p:sp>
      <p:pic>
        <p:nvPicPr>
          <p:cNvPr id="5" name="Billede 4" descr="Et billede, der indeholder Ansigt, tøj, person, smil&#10;&#10;AI-genereret indhold kan være ukorrekt.">
            <a:extLst>
              <a:ext uri="{FF2B5EF4-FFF2-40B4-BE49-F238E27FC236}">
                <a16:creationId xmlns:a16="http://schemas.microsoft.com/office/drawing/2014/main" id="{E06CDA04-EDE9-B7E9-5A0D-D754DECB052B}"/>
              </a:ext>
            </a:extLst>
          </p:cNvPr>
          <p:cNvPicPr>
            <a:picLocks noChangeAspect="1"/>
          </p:cNvPicPr>
          <p:nvPr/>
        </p:nvPicPr>
        <p:blipFill>
          <a:blip r:embed="rId3"/>
          <a:srcRect l="35185" b="7534"/>
          <a:stretch>
            <a:fillRect/>
          </a:stretch>
        </p:blipFill>
        <p:spPr>
          <a:xfrm>
            <a:off x="-812561" y="0"/>
            <a:ext cx="7210778" cy="6857990"/>
          </a:xfrm>
          <a:prstGeom prst="rect">
            <a:avLst/>
          </a:prstGeom>
        </p:spPr>
      </p:pic>
      <p:sp>
        <p:nvSpPr>
          <p:cNvPr id="23" name="Text Placeholder 5">
            <a:extLst>
              <a:ext uri="{FF2B5EF4-FFF2-40B4-BE49-F238E27FC236}">
                <a16:creationId xmlns:a16="http://schemas.microsoft.com/office/drawing/2014/main" id="{04A1C637-085B-323F-31A7-C4DFAEA3AD0D}"/>
              </a:ext>
            </a:extLst>
          </p:cNvPr>
          <p:cNvSpPr>
            <a:spLocks noGrp="1"/>
          </p:cNvSpPr>
          <p:nvPr>
            <p:ph type="body" sz="quarter" idx="17"/>
          </p:nvPr>
        </p:nvSpPr>
        <p:spPr>
          <a:xfrm>
            <a:off x="5172891" y="333376"/>
            <a:ext cx="7019107" cy="6190520"/>
          </a:xfrm>
        </p:spPr>
        <p:txBody>
          <a:bodyPr/>
          <a:lstStyle/>
          <a:p>
            <a:endParaRPr lang="en-US" dirty="0"/>
          </a:p>
        </p:txBody>
      </p:sp>
      <p:sp>
        <p:nvSpPr>
          <p:cNvPr id="3" name="Content Placeholder 2">
            <a:extLst>
              <a:ext uri="{FF2B5EF4-FFF2-40B4-BE49-F238E27FC236}">
                <a16:creationId xmlns:a16="http://schemas.microsoft.com/office/drawing/2014/main" id="{1AEFD76A-9111-9618-7582-B1F940A8B123}"/>
              </a:ext>
            </a:extLst>
          </p:cNvPr>
          <p:cNvSpPr>
            <a:spLocks noGrp="1"/>
          </p:cNvSpPr>
          <p:nvPr>
            <p:ph type="body" sz="quarter" idx="19"/>
          </p:nvPr>
        </p:nvSpPr>
        <p:spPr>
          <a:xfrm>
            <a:off x="5650902" y="1717041"/>
            <a:ext cx="6206136" cy="4794744"/>
          </a:xfrm>
        </p:spPr>
        <p:txBody>
          <a:bodyPr>
            <a:normAutofit/>
          </a:bodyPr>
          <a:lstStyle/>
          <a:p>
            <a:pPr marL="0" indent="0">
              <a:buNone/>
            </a:pPr>
            <a:r>
              <a:rPr lang="da-DK" sz="1800" b="1" dirty="0">
                <a:latin typeface="Epilogue" pitchFamily="2" charset="0"/>
              </a:rPr>
              <a:t>Har du et par timer om måneden til overs – og lyst til at gøre en forskel?</a:t>
            </a:r>
          </a:p>
          <a:p>
            <a:pPr marL="0" indent="0">
              <a:buNone/>
            </a:pPr>
            <a:r>
              <a:rPr lang="da-DK" sz="1800" dirty="0">
                <a:latin typeface="Epilogue" pitchFamily="2" charset="0"/>
              </a:rPr>
              <a:t>I Alzheimerforeningens lokalforening i Østjylland leder vi efter nye frivillige, der har lyst til at være med til vores hyggelige caféaftener for mennesker med demens og deres pårørende.</a:t>
            </a:r>
          </a:p>
          <a:p>
            <a:pPr marL="0" indent="0">
              <a:buNone/>
            </a:pPr>
            <a:r>
              <a:rPr lang="da-DK" sz="1800" dirty="0">
                <a:latin typeface="Epilogue" pitchFamily="2" charset="0"/>
              </a:rPr>
              <a:t>Du bestemmer selv, hvor meget du vil byde ind med – det vigtigste er, at du har lyst til fællesskab og nærvær.</a:t>
            </a:r>
          </a:p>
          <a:p>
            <a:pPr marL="0" indent="0">
              <a:buNone/>
            </a:pPr>
            <a:r>
              <a:rPr lang="da-DK" sz="1800" dirty="0">
                <a:latin typeface="Epilogue" pitchFamily="2" charset="0"/>
              </a:rPr>
              <a:t>💬 Vil du høre mere?</a:t>
            </a:r>
          </a:p>
          <a:p>
            <a:pPr marL="0" indent="0">
              <a:buNone/>
            </a:pPr>
            <a:r>
              <a:rPr lang="da-DK" sz="1800" dirty="0">
                <a:latin typeface="Epilogue" pitchFamily="2" charset="0"/>
              </a:rPr>
              <a:t>Skriv en besked her på Facebook eller kontakt </a:t>
            </a:r>
            <a:r>
              <a:rPr lang="da-DK" sz="1800" i="1" dirty="0">
                <a:latin typeface="Epilogue" pitchFamily="2" charset="0"/>
              </a:rPr>
              <a:t>Anne på 12 34 56 78.</a:t>
            </a:r>
            <a:endParaRPr lang="da-DK" sz="1800" dirty="0">
              <a:latin typeface="Epilogue" pitchFamily="2" charset="0"/>
            </a:endParaRPr>
          </a:p>
        </p:txBody>
      </p:sp>
      <p:sp>
        <p:nvSpPr>
          <p:cNvPr id="2" name="Title 1">
            <a:extLst>
              <a:ext uri="{FF2B5EF4-FFF2-40B4-BE49-F238E27FC236}">
                <a16:creationId xmlns:a16="http://schemas.microsoft.com/office/drawing/2014/main" id="{5A6257DD-62F4-3ED2-368C-765A87352A37}"/>
              </a:ext>
            </a:extLst>
          </p:cNvPr>
          <p:cNvSpPr>
            <a:spLocks noGrp="1"/>
          </p:cNvSpPr>
          <p:nvPr>
            <p:ph type="title"/>
          </p:nvPr>
        </p:nvSpPr>
        <p:spPr>
          <a:xfrm>
            <a:off x="5631242" y="771156"/>
            <a:ext cx="6316918" cy="1094357"/>
          </a:xfrm>
        </p:spPr>
        <p:txBody>
          <a:bodyPr anchor="t">
            <a:normAutofit/>
          </a:bodyPr>
          <a:lstStyle/>
          <a:p>
            <a:r>
              <a:rPr lang="da-DK" sz="3400" dirty="0">
                <a:latin typeface="Epilogue ExtraBold" pitchFamily="2" charset="0"/>
              </a:rPr>
              <a:t>Eksempel</a:t>
            </a:r>
            <a:endParaRPr lang="en-DK" sz="3400" dirty="0">
              <a:latin typeface="Epilogue ExtraBold" pitchFamily="2" charset="0"/>
            </a:endParaRPr>
          </a:p>
        </p:txBody>
      </p:sp>
    </p:spTree>
    <p:extLst>
      <p:ext uri="{BB962C8B-B14F-4D97-AF65-F5344CB8AC3E}">
        <p14:creationId xmlns:p14="http://schemas.microsoft.com/office/powerpoint/2010/main" val="500907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94BCA-C845-8622-0493-85CF6B52A842}"/>
            </a:ext>
          </a:extLst>
        </p:cNvPr>
        <p:cNvGrpSpPr/>
        <p:nvPr/>
      </p:nvGrpSpPr>
      <p:grpSpPr>
        <a:xfrm>
          <a:off x="0" y="0"/>
          <a:ext cx="0" cy="0"/>
          <a:chOff x="0" y="0"/>
          <a:chExt cx="0" cy="0"/>
        </a:xfrm>
      </p:grpSpPr>
      <p:pic>
        <p:nvPicPr>
          <p:cNvPr id="12" name="Billede 11" descr="Et billede, der indeholder Grafik, grafisk design, design&#10;&#10;AI-genereret indhold kan være ukorrekt.">
            <a:extLst>
              <a:ext uri="{FF2B5EF4-FFF2-40B4-BE49-F238E27FC236}">
                <a16:creationId xmlns:a16="http://schemas.microsoft.com/office/drawing/2014/main" id="{F6874C3C-D994-4B14-38E1-18AE703BF960}"/>
              </a:ext>
            </a:extLst>
          </p:cNvPr>
          <p:cNvPicPr>
            <a:picLocks noChangeAspect="1"/>
          </p:cNvPicPr>
          <p:nvPr/>
        </p:nvPicPr>
        <p:blipFill>
          <a:blip r:embed="rId2"/>
          <a:srcRect t="20487" b="23263"/>
          <a:stretch>
            <a:fillRect/>
          </a:stretch>
        </p:blipFill>
        <p:spPr>
          <a:xfrm>
            <a:off x="20" y="10"/>
            <a:ext cx="12191979" cy="6857990"/>
          </a:xfrm>
          <a:prstGeom prst="rect">
            <a:avLst/>
          </a:prstGeom>
          <a:noFill/>
        </p:spPr>
      </p:pic>
      <p:sp>
        <p:nvSpPr>
          <p:cNvPr id="17" name="Date Placeholder 2">
            <a:extLst>
              <a:ext uri="{FF2B5EF4-FFF2-40B4-BE49-F238E27FC236}">
                <a16:creationId xmlns:a16="http://schemas.microsoft.com/office/drawing/2014/main" id="{0BD22C8C-D342-3E8F-DF20-E7C150FDA350}"/>
              </a:ext>
            </a:extLst>
          </p:cNvPr>
          <p:cNvSpPr>
            <a:spLocks noGrp="1"/>
          </p:cNvSpPr>
          <p:nvPr>
            <p:ph type="dt" sz="half" idx="14"/>
          </p:nvPr>
        </p:nvSpPr>
        <p:spPr>
          <a:xfrm>
            <a:off x="9551962" y="6403784"/>
            <a:ext cx="1192375" cy="216000"/>
          </a:xfrm>
        </p:spPr>
        <p:txBody>
          <a:bodyPr/>
          <a:lstStyle/>
          <a:p>
            <a:pPr>
              <a:spcAft>
                <a:spcPts val="600"/>
              </a:spcAft>
            </a:pPr>
            <a:fld id="{B27A5C53-9B41-5043-9BAB-0058D52ED772}" type="datetime2">
              <a:rPr lang="da-DK" smtClean="0"/>
              <a:pPr>
                <a:spcAft>
                  <a:spcPts val="600"/>
                </a:spcAft>
              </a:pPr>
              <a:t>14. november 2025</a:t>
            </a:fld>
            <a:endParaRPr lang="da-DK"/>
          </a:p>
        </p:txBody>
      </p:sp>
      <p:sp>
        <p:nvSpPr>
          <p:cNvPr id="19" name="Footer Placeholder 3">
            <a:extLst>
              <a:ext uri="{FF2B5EF4-FFF2-40B4-BE49-F238E27FC236}">
                <a16:creationId xmlns:a16="http://schemas.microsoft.com/office/drawing/2014/main" id="{B83B3EB4-8A62-895F-D68D-00517D2002AF}"/>
              </a:ext>
            </a:extLst>
          </p:cNvPr>
          <p:cNvSpPr>
            <a:spLocks noGrp="1"/>
          </p:cNvSpPr>
          <p:nvPr>
            <p:ph type="ftr" sz="quarter" idx="15"/>
          </p:nvPr>
        </p:nvSpPr>
        <p:spPr>
          <a:xfrm>
            <a:off x="6275388" y="6403784"/>
            <a:ext cx="2952750" cy="216000"/>
          </a:xfrm>
        </p:spPr>
        <p:txBody>
          <a:bodyPr/>
          <a:lstStyle/>
          <a:p>
            <a:pPr>
              <a:spcAft>
                <a:spcPts val="600"/>
              </a:spcAft>
            </a:pPr>
            <a:r>
              <a:rPr lang="da-DK"/>
              <a:t>Teksten her indsættes via sidefod</a:t>
            </a:r>
          </a:p>
        </p:txBody>
      </p:sp>
      <p:sp>
        <p:nvSpPr>
          <p:cNvPr id="21" name="Slide Number Placeholder 4">
            <a:extLst>
              <a:ext uri="{FF2B5EF4-FFF2-40B4-BE49-F238E27FC236}">
                <a16:creationId xmlns:a16="http://schemas.microsoft.com/office/drawing/2014/main" id="{3A9708B7-CDCF-81BB-36DB-01ECB90FA97D}"/>
              </a:ext>
            </a:extLst>
          </p:cNvPr>
          <p:cNvSpPr>
            <a:spLocks noGrp="1"/>
          </p:cNvSpPr>
          <p:nvPr>
            <p:ph type="sldNum" sz="quarter" idx="16"/>
          </p:nvPr>
        </p:nvSpPr>
        <p:spPr>
          <a:xfrm>
            <a:off x="11062180" y="6403784"/>
            <a:ext cx="794858" cy="216000"/>
          </a:xfrm>
        </p:spPr>
        <p:txBody>
          <a:bodyPr/>
          <a:lstStyle/>
          <a:p>
            <a:pPr>
              <a:spcAft>
                <a:spcPts val="600"/>
              </a:spcAft>
            </a:pPr>
            <a:fld id="{D50C9E42-1E5D-7D4A-B09B-4AD41066EB66}" type="slidenum">
              <a:rPr lang="da-DK" smtClean="0"/>
              <a:pPr>
                <a:spcAft>
                  <a:spcPts val="600"/>
                </a:spcAft>
              </a:pPr>
              <a:t>28</a:t>
            </a:fld>
            <a:endParaRPr lang="da-DK"/>
          </a:p>
        </p:txBody>
      </p:sp>
      <p:sp>
        <p:nvSpPr>
          <p:cNvPr id="23" name="Text Placeholder 5">
            <a:extLst>
              <a:ext uri="{FF2B5EF4-FFF2-40B4-BE49-F238E27FC236}">
                <a16:creationId xmlns:a16="http://schemas.microsoft.com/office/drawing/2014/main" id="{BFE034AA-B1F3-7A58-A169-0563F8F116BE}"/>
              </a:ext>
            </a:extLst>
          </p:cNvPr>
          <p:cNvSpPr>
            <a:spLocks noGrp="1"/>
          </p:cNvSpPr>
          <p:nvPr>
            <p:ph type="body" sz="quarter" idx="17"/>
          </p:nvPr>
        </p:nvSpPr>
        <p:spPr>
          <a:xfrm>
            <a:off x="1137921" y="333376"/>
            <a:ext cx="9924259" cy="6190520"/>
          </a:xfrm>
        </p:spPr>
        <p:txBody>
          <a:bodyPr/>
          <a:lstStyle/>
          <a:p>
            <a:endParaRPr lang="en-US" dirty="0"/>
          </a:p>
        </p:txBody>
      </p:sp>
      <p:sp>
        <p:nvSpPr>
          <p:cNvPr id="3" name="Content Placeholder 2">
            <a:extLst>
              <a:ext uri="{FF2B5EF4-FFF2-40B4-BE49-F238E27FC236}">
                <a16:creationId xmlns:a16="http://schemas.microsoft.com/office/drawing/2014/main" id="{D2EA65DE-9AA4-36F3-8A10-C63676879DED}"/>
              </a:ext>
            </a:extLst>
          </p:cNvPr>
          <p:cNvSpPr>
            <a:spLocks noGrp="1"/>
          </p:cNvSpPr>
          <p:nvPr>
            <p:ph type="body" sz="quarter" idx="19"/>
          </p:nvPr>
        </p:nvSpPr>
        <p:spPr>
          <a:xfrm>
            <a:off x="1447663" y="1717041"/>
            <a:ext cx="9128897" cy="4794744"/>
          </a:xfrm>
        </p:spPr>
        <p:txBody>
          <a:bodyPr>
            <a:normAutofit/>
          </a:bodyPr>
          <a:lstStyle/>
          <a:p>
            <a:pPr marL="0" indent="0">
              <a:buNone/>
            </a:pPr>
            <a:r>
              <a:rPr lang="da-DK" dirty="0"/>
              <a:t>Jeg følte en ensomhed, da min ægtefælle fik sin diagnose, Lewy body demens. Følte, jeg stod alene på perronen, mens toget kørte forbi.</a:t>
            </a:r>
          </a:p>
          <a:p>
            <a:pPr marL="0" indent="0">
              <a:buNone/>
            </a:pPr>
            <a:r>
              <a:rPr lang="da-DK" dirty="0"/>
              <a:t>Alt handlede om min ægtefælle og hans sygdom. Dette er selvfølgelig helt naturligt. Han skulle lande i sin sygdom. Min ægtefælle blev grebet af mig og systemet. Men jeg manglede et sted at lande. Det var vores fælles hverdag, som blev vendt på hovedet.</a:t>
            </a:r>
          </a:p>
          <a:p>
            <a:pPr marL="0" indent="0">
              <a:buNone/>
            </a:pPr>
            <a:r>
              <a:rPr lang="da-DK" dirty="0"/>
              <a:t>Jeg manglede, at nogen greb mig, for at jeg landede i min ægtefælles sygdom. Jeg vil så gerne hjælpe andre, som står i den situation, jeg stod i. Jeg ved, hvor vigtigt det er, der bliver lyttet til den frustration, sorg og vrede, der er som pårørende. Derfor ønsker jeg at være en hjælp og gøre en forskel i en anden pårørendes liv.</a:t>
            </a:r>
          </a:p>
          <a:p>
            <a:pPr marL="0" indent="0">
              <a:buNone/>
            </a:pPr>
            <a:r>
              <a:rPr lang="da-DK" dirty="0"/>
              <a:t>👉 Har du også lyst til at hjælpe andre som samtalemakker?</a:t>
            </a:r>
          </a:p>
          <a:p>
            <a:pPr marL="0" indent="0">
              <a:buNone/>
            </a:pPr>
            <a:r>
              <a:rPr lang="da-DK" dirty="0"/>
              <a:t> Tilmeld dig via formularen i dag og vær med til at gøre en forskel.</a:t>
            </a:r>
          </a:p>
        </p:txBody>
      </p:sp>
      <p:sp>
        <p:nvSpPr>
          <p:cNvPr id="2" name="Title 1">
            <a:extLst>
              <a:ext uri="{FF2B5EF4-FFF2-40B4-BE49-F238E27FC236}">
                <a16:creationId xmlns:a16="http://schemas.microsoft.com/office/drawing/2014/main" id="{A35B5DFC-1B90-B7EC-BE50-7BDAE94C09D6}"/>
              </a:ext>
            </a:extLst>
          </p:cNvPr>
          <p:cNvSpPr>
            <a:spLocks noGrp="1"/>
          </p:cNvSpPr>
          <p:nvPr>
            <p:ph type="title"/>
          </p:nvPr>
        </p:nvSpPr>
        <p:spPr>
          <a:xfrm>
            <a:off x="4107242" y="835758"/>
            <a:ext cx="6316918" cy="643067"/>
          </a:xfrm>
        </p:spPr>
        <p:txBody>
          <a:bodyPr anchor="t">
            <a:normAutofit/>
          </a:bodyPr>
          <a:lstStyle/>
          <a:p>
            <a:r>
              <a:rPr lang="da-DK" sz="3400" dirty="0">
                <a:latin typeface="Epilogue ExtraBold" pitchFamily="2" charset="0"/>
              </a:rPr>
              <a:t>Case-eksempel</a:t>
            </a:r>
            <a:endParaRPr lang="en-DK" sz="3400" dirty="0">
              <a:latin typeface="Epilogue ExtraBold" pitchFamily="2" charset="0"/>
            </a:endParaRPr>
          </a:p>
        </p:txBody>
      </p:sp>
    </p:spTree>
    <p:extLst>
      <p:ext uri="{BB962C8B-B14F-4D97-AF65-F5344CB8AC3E}">
        <p14:creationId xmlns:p14="http://schemas.microsoft.com/office/powerpoint/2010/main" val="1837086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C0A22-A61F-3C19-08BD-78E5BD438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3BBEA-AE4E-83CC-EE7B-554B73666801}"/>
              </a:ext>
            </a:extLst>
          </p:cNvPr>
          <p:cNvSpPr>
            <a:spLocks noGrp="1"/>
          </p:cNvSpPr>
          <p:nvPr>
            <p:ph type="title"/>
          </p:nvPr>
        </p:nvSpPr>
        <p:spPr>
          <a:xfrm>
            <a:off x="334964" y="572963"/>
            <a:ext cx="7201910" cy="1055812"/>
          </a:xfrm>
        </p:spPr>
        <p:txBody>
          <a:bodyPr/>
          <a:lstStyle/>
          <a:p>
            <a:r>
              <a:rPr lang="da-DK" dirty="0">
                <a:latin typeface="Epilogue ExtraBold" pitchFamily="2" charset="0"/>
              </a:rPr>
              <a:t>Planlægning over tid </a:t>
            </a:r>
            <a:endParaRPr lang="en-DK" dirty="0">
              <a:latin typeface="Epilogue ExtraBold" pitchFamily="2" charset="0"/>
            </a:endParaRPr>
          </a:p>
        </p:txBody>
      </p:sp>
      <p:sp>
        <p:nvSpPr>
          <p:cNvPr id="3" name="Content Placeholder 2">
            <a:extLst>
              <a:ext uri="{FF2B5EF4-FFF2-40B4-BE49-F238E27FC236}">
                <a16:creationId xmlns:a16="http://schemas.microsoft.com/office/drawing/2014/main" id="{ACE0CE35-6682-4C05-C55E-DF49CF57BB01}"/>
              </a:ext>
            </a:extLst>
          </p:cNvPr>
          <p:cNvSpPr>
            <a:spLocks noGrp="1"/>
          </p:cNvSpPr>
          <p:nvPr>
            <p:ph sz="quarter" idx="13"/>
          </p:nvPr>
        </p:nvSpPr>
        <p:spPr>
          <a:xfrm>
            <a:off x="334962" y="1721593"/>
            <a:ext cx="6299167" cy="4439061"/>
          </a:xfrm>
        </p:spPr>
        <p:txBody>
          <a:bodyPr>
            <a:normAutofit/>
          </a:bodyPr>
          <a:lstStyle/>
          <a:p>
            <a:r>
              <a:rPr lang="da-DK" dirty="0">
                <a:latin typeface="Epilogue" pitchFamily="2" charset="0"/>
              </a:rPr>
              <a:t>Lav fx en plan én gang i kvartalet</a:t>
            </a:r>
          </a:p>
          <a:p>
            <a:r>
              <a:rPr lang="da-DK" dirty="0">
                <a:latin typeface="Epilogue" pitchFamily="2" charset="0"/>
              </a:rPr>
              <a:t>Sæt påmindelse i kalenderen om at følge op</a:t>
            </a:r>
          </a:p>
          <a:p>
            <a:r>
              <a:rPr lang="da-DK" dirty="0">
                <a:latin typeface="Epilogue" pitchFamily="2" charset="0"/>
              </a:rPr>
              <a:t>Gem tekst og billeder, så de kan genbruges </a:t>
            </a:r>
          </a:p>
          <a:p>
            <a:r>
              <a:rPr lang="da-DK" dirty="0">
                <a:latin typeface="Epilogue" pitchFamily="2" charset="0"/>
              </a:rPr>
              <a:t>Følg op på resultaterne og byg videre på jeres erfaringer</a:t>
            </a:r>
          </a:p>
          <a:p>
            <a:endParaRPr lang="da-DK" dirty="0">
              <a:latin typeface="Epilogue" pitchFamily="2" charset="0"/>
            </a:endParaRPr>
          </a:p>
          <a:p>
            <a:pPr marL="0" indent="0">
              <a:buNone/>
            </a:pPr>
            <a:r>
              <a:rPr lang="da-DK" dirty="0">
                <a:latin typeface="Epilogue" pitchFamily="2" charset="0"/>
              </a:rPr>
              <a:t>💡 Brug kun annoncer der</a:t>
            </a:r>
            <a:r>
              <a:rPr lang="da-DK" b="1" dirty="0">
                <a:latin typeface="Epilogue" pitchFamily="2" charset="0"/>
              </a:rPr>
              <a:t>, hvor det giver ekstra værdi</a:t>
            </a:r>
            <a:endParaRPr lang="da-DK" dirty="0">
              <a:latin typeface="Epilogue" pitchFamily="2" charset="0"/>
            </a:endParaRPr>
          </a:p>
        </p:txBody>
      </p:sp>
      <p:pic>
        <p:nvPicPr>
          <p:cNvPr id="30" name="Billede 29" descr="Et billede, der indeholder kvadratisk, Rektangel, skærmbillede, design&#10;&#10;AI-genereret indhold kan være ukorrekt.">
            <a:extLst>
              <a:ext uri="{FF2B5EF4-FFF2-40B4-BE49-F238E27FC236}">
                <a16:creationId xmlns:a16="http://schemas.microsoft.com/office/drawing/2014/main" id="{5921A244-914C-7816-CDDC-680B01BF9C5E}"/>
              </a:ext>
            </a:extLst>
          </p:cNvPr>
          <p:cNvPicPr>
            <a:picLocks noChangeAspect="1"/>
          </p:cNvPicPr>
          <p:nvPr/>
        </p:nvPicPr>
        <p:blipFill>
          <a:blip r:embed="rId2"/>
          <a:stretch>
            <a:fillRect/>
          </a:stretch>
        </p:blipFill>
        <p:spPr>
          <a:xfrm>
            <a:off x="6490510" y="426720"/>
            <a:ext cx="5701490" cy="6004560"/>
          </a:xfrm>
          <a:prstGeom prst="rect">
            <a:avLst/>
          </a:prstGeom>
        </p:spPr>
      </p:pic>
    </p:spTree>
    <p:extLst>
      <p:ext uri="{BB962C8B-B14F-4D97-AF65-F5344CB8AC3E}">
        <p14:creationId xmlns:p14="http://schemas.microsoft.com/office/powerpoint/2010/main" val="3724835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AF3CB-C0A5-B71C-13E4-E9C94E801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B7E29-C1DC-2C8C-1026-0E8F93F00160}"/>
              </a:ext>
            </a:extLst>
          </p:cNvPr>
          <p:cNvSpPr>
            <a:spLocks noGrp="1"/>
          </p:cNvSpPr>
          <p:nvPr>
            <p:ph type="title"/>
          </p:nvPr>
        </p:nvSpPr>
        <p:spPr/>
        <p:txBody>
          <a:bodyPr/>
          <a:lstStyle/>
          <a:p>
            <a:r>
              <a:rPr lang="da-DK" dirty="0">
                <a:latin typeface="Epilogue ExtraBold" pitchFamily="2" charset="0"/>
              </a:rPr>
              <a:t>I kan bruge Facebook til at:</a:t>
            </a:r>
            <a:endParaRPr lang="en-DK" dirty="0">
              <a:latin typeface="Epilogue ExtraBold" pitchFamily="2" charset="0"/>
            </a:endParaRPr>
          </a:p>
        </p:txBody>
      </p:sp>
      <p:sp>
        <p:nvSpPr>
          <p:cNvPr id="3" name="Content Placeholder 2">
            <a:extLst>
              <a:ext uri="{FF2B5EF4-FFF2-40B4-BE49-F238E27FC236}">
                <a16:creationId xmlns:a16="http://schemas.microsoft.com/office/drawing/2014/main" id="{63CAD904-A178-F485-417D-90F8DAB8BAC6}"/>
              </a:ext>
            </a:extLst>
          </p:cNvPr>
          <p:cNvSpPr>
            <a:spLocks noGrp="1"/>
          </p:cNvSpPr>
          <p:nvPr>
            <p:ph sz="quarter" idx="13"/>
          </p:nvPr>
        </p:nvSpPr>
        <p:spPr/>
        <p:txBody>
          <a:bodyPr/>
          <a:lstStyle/>
          <a:p>
            <a:r>
              <a:rPr lang="da-DK" dirty="0">
                <a:latin typeface="Epilogue" pitchFamily="2" charset="0"/>
              </a:rPr>
              <a:t>📣 </a:t>
            </a:r>
            <a:r>
              <a:rPr lang="da-DK" b="1" dirty="0">
                <a:latin typeface="Epilogue" pitchFamily="2" charset="0"/>
              </a:rPr>
              <a:t>Udbrede kendskabet</a:t>
            </a:r>
            <a:r>
              <a:rPr lang="da-DK" dirty="0">
                <a:latin typeface="Epilogue" pitchFamily="2" charset="0"/>
              </a:rPr>
              <a:t> til jeres lokalafdelinger og aktiviteter</a:t>
            </a:r>
          </a:p>
          <a:p>
            <a:r>
              <a:rPr lang="da-DK" dirty="0">
                <a:latin typeface="Epilogue" pitchFamily="2" charset="0"/>
              </a:rPr>
              <a:t>👥 </a:t>
            </a:r>
            <a:r>
              <a:rPr lang="da-DK" b="1" dirty="0">
                <a:latin typeface="Epilogue" pitchFamily="2" charset="0"/>
              </a:rPr>
              <a:t>Nå nye medlemmer og frivillige</a:t>
            </a:r>
            <a:r>
              <a:rPr lang="da-DK" dirty="0">
                <a:latin typeface="Epilogue" pitchFamily="2" charset="0"/>
              </a:rPr>
              <a:t> – mange opdager Alzheimerforeningen via Facebook</a:t>
            </a:r>
          </a:p>
          <a:p>
            <a:r>
              <a:rPr lang="da-DK" dirty="0">
                <a:latin typeface="Epilogue" pitchFamily="2" charset="0"/>
              </a:rPr>
              <a:t>🗓️ </a:t>
            </a:r>
            <a:r>
              <a:rPr lang="da-DK" b="1" dirty="0">
                <a:latin typeface="Epilogue" pitchFamily="2" charset="0"/>
              </a:rPr>
              <a:t>Fortælle om arrangementer</a:t>
            </a:r>
            <a:r>
              <a:rPr lang="da-DK" dirty="0">
                <a:latin typeface="Epilogue" pitchFamily="2" charset="0"/>
              </a:rPr>
              <a:t> – så flere deltager</a:t>
            </a:r>
          </a:p>
          <a:p>
            <a:r>
              <a:rPr lang="da-DK" dirty="0">
                <a:latin typeface="Epilogue" pitchFamily="2" charset="0"/>
              </a:rPr>
              <a:t>💬 </a:t>
            </a:r>
            <a:r>
              <a:rPr lang="da-DK" b="1" dirty="0">
                <a:latin typeface="Epilogue" pitchFamily="2" charset="0"/>
              </a:rPr>
              <a:t>Vise fællesskab og liv</a:t>
            </a:r>
            <a:r>
              <a:rPr lang="da-DK" dirty="0">
                <a:latin typeface="Epilogue" pitchFamily="2" charset="0"/>
              </a:rPr>
              <a:t> i jeres lokale arbejde</a:t>
            </a:r>
          </a:p>
          <a:p>
            <a:r>
              <a:rPr lang="da-DK" dirty="0">
                <a:latin typeface="Epilogue" pitchFamily="2" charset="0"/>
              </a:rPr>
              <a:t>🤝 </a:t>
            </a:r>
            <a:r>
              <a:rPr lang="da-DK" b="1" dirty="0">
                <a:latin typeface="Epilogue" pitchFamily="2" charset="0"/>
              </a:rPr>
              <a:t>Skabe kontakt</a:t>
            </a:r>
            <a:r>
              <a:rPr lang="da-DK" dirty="0">
                <a:latin typeface="Epilogue" pitchFamily="2" charset="0"/>
              </a:rPr>
              <a:t> – folk kan nemt skrive til jer</a:t>
            </a:r>
          </a:p>
          <a:p>
            <a:r>
              <a:rPr lang="da-DK" dirty="0">
                <a:latin typeface="Epilogue" pitchFamily="2" charset="0"/>
              </a:rPr>
              <a:t>❤️ </a:t>
            </a:r>
            <a:r>
              <a:rPr lang="da-DK" b="1" dirty="0">
                <a:latin typeface="Epilogue" pitchFamily="2" charset="0"/>
              </a:rPr>
              <a:t>Sprede budskabet om demens</a:t>
            </a:r>
            <a:r>
              <a:rPr lang="da-DK" dirty="0">
                <a:latin typeface="Epilogue" pitchFamily="2" charset="0"/>
              </a:rPr>
              <a:t> og vise, at I gør en forskel</a:t>
            </a:r>
          </a:p>
          <a:p>
            <a:endParaRPr lang="da-DK" dirty="0">
              <a:latin typeface="Epilogue" pitchFamily="2" charset="0"/>
            </a:endParaRPr>
          </a:p>
          <a:p>
            <a:pPr marL="0" indent="0">
              <a:buNone/>
            </a:pPr>
            <a:r>
              <a:rPr lang="da-DK" b="1" dirty="0">
                <a:latin typeface="Epilogue" pitchFamily="2" charset="0"/>
              </a:rPr>
              <a:t>Kort sagt:</a:t>
            </a:r>
            <a:br>
              <a:rPr lang="da-DK" dirty="0">
                <a:latin typeface="Epilogue" pitchFamily="2" charset="0"/>
              </a:rPr>
            </a:br>
            <a:r>
              <a:rPr lang="da-DK" dirty="0">
                <a:latin typeface="Epilogue" pitchFamily="2" charset="0"/>
              </a:rPr>
              <a:t>Facebook er jeres digitale opslagstavle – og et vindue ind til jeres fællesskab.</a:t>
            </a:r>
          </a:p>
          <a:p>
            <a:endParaRPr lang="en-DK" dirty="0">
              <a:latin typeface="Epilogue" pitchFamily="2" charset="0"/>
            </a:endParaRPr>
          </a:p>
        </p:txBody>
      </p:sp>
    </p:spTree>
    <p:extLst>
      <p:ext uri="{BB962C8B-B14F-4D97-AF65-F5344CB8AC3E}">
        <p14:creationId xmlns:p14="http://schemas.microsoft.com/office/powerpoint/2010/main" val="897363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831B4-FD21-61AE-F48E-86EBFEDF3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CE91C-A1DC-81D4-540D-CC939F9973C9}"/>
              </a:ext>
            </a:extLst>
          </p:cNvPr>
          <p:cNvSpPr>
            <a:spLocks noGrp="1"/>
          </p:cNvSpPr>
          <p:nvPr>
            <p:ph type="title"/>
          </p:nvPr>
        </p:nvSpPr>
        <p:spPr>
          <a:xfrm>
            <a:off x="334964" y="572963"/>
            <a:ext cx="7201910" cy="1055812"/>
          </a:xfrm>
        </p:spPr>
        <p:txBody>
          <a:bodyPr/>
          <a:lstStyle/>
          <a:p>
            <a:r>
              <a:rPr lang="da-DK" dirty="0">
                <a:latin typeface="Epilogue ExtraBold" pitchFamily="2" charset="0"/>
              </a:rPr>
              <a:t>Dagens udfordring</a:t>
            </a:r>
            <a:endParaRPr lang="en-DK" dirty="0">
              <a:latin typeface="Epilogue ExtraBold" pitchFamily="2" charset="0"/>
            </a:endParaRPr>
          </a:p>
        </p:txBody>
      </p:sp>
      <p:sp>
        <p:nvSpPr>
          <p:cNvPr id="3" name="Content Placeholder 2">
            <a:extLst>
              <a:ext uri="{FF2B5EF4-FFF2-40B4-BE49-F238E27FC236}">
                <a16:creationId xmlns:a16="http://schemas.microsoft.com/office/drawing/2014/main" id="{482B174A-6D1E-5343-1CE3-6BD79DDC219C}"/>
              </a:ext>
            </a:extLst>
          </p:cNvPr>
          <p:cNvSpPr>
            <a:spLocks noGrp="1"/>
          </p:cNvSpPr>
          <p:nvPr>
            <p:ph sz="quarter" idx="13"/>
          </p:nvPr>
        </p:nvSpPr>
        <p:spPr>
          <a:xfrm>
            <a:off x="334962" y="1721593"/>
            <a:ext cx="11023918" cy="4439061"/>
          </a:xfrm>
        </p:spPr>
        <p:txBody>
          <a:bodyPr>
            <a:normAutofit/>
          </a:bodyPr>
          <a:lstStyle/>
          <a:p>
            <a:pPr marL="0" indent="0">
              <a:buNone/>
            </a:pPr>
            <a:r>
              <a:rPr lang="da-DK" b="1" dirty="0">
                <a:latin typeface="Epilogue" pitchFamily="2" charset="0"/>
              </a:rPr>
              <a:t>💡 Lav et udkast til et opslag fra dag i dag </a:t>
            </a:r>
            <a:endParaRPr lang="da-DK" dirty="0">
              <a:latin typeface="Epilogue" pitchFamily="2" charset="0"/>
            </a:endParaRPr>
          </a:p>
          <a:p>
            <a:r>
              <a:rPr lang="da-DK" dirty="0">
                <a:latin typeface="Epilogue" pitchFamily="2" charset="0"/>
              </a:rPr>
              <a:t>Tal sammen 2 og 2 om, hvad jeres vinkel kunne være, og hvilket billede I kunne bruge</a:t>
            </a:r>
          </a:p>
        </p:txBody>
      </p:sp>
    </p:spTree>
    <p:extLst>
      <p:ext uri="{BB962C8B-B14F-4D97-AF65-F5344CB8AC3E}">
        <p14:creationId xmlns:p14="http://schemas.microsoft.com/office/powerpoint/2010/main" val="190613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EB7A-4F36-F4CE-C713-FD7568386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7C4F51-D780-E010-D8BC-C570C1DAAAEA}"/>
              </a:ext>
            </a:extLst>
          </p:cNvPr>
          <p:cNvSpPr>
            <a:spLocks noGrp="1"/>
          </p:cNvSpPr>
          <p:nvPr>
            <p:ph type="title"/>
          </p:nvPr>
        </p:nvSpPr>
        <p:spPr>
          <a:xfrm>
            <a:off x="334964" y="572963"/>
            <a:ext cx="7201910" cy="1055812"/>
          </a:xfrm>
        </p:spPr>
        <p:txBody>
          <a:bodyPr/>
          <a:lstStyle/>
          <a:p>
            <a:r>
              <a:rPr lang="da-DK" dirty="0">
                <a:latin typeface="Epilogue ExtraBold" pitchFamily="2" charset="0"/>
              </a:rPr>
              <a:t>Tak for i dag</a:t>
            </a:r>
            <a:endParaRPr lang="en-DK" dirty="0">
              <a:latin typeface="Epilogue ExtraBold" pitchFamily="2" charset="0"/>
            </a:endParaRPr>
          </a:p>
        </p:txBody>
      </p:sp>
      <p:sp>
        <p:nvSpPr>
          <p:cNvPr id="3" name="Content Placeholder 2">
            <a:extLst>
              <a:ext uri="{FF2B5EF4-FFF2-40B4-BE49-F238E27FC236}">
                <a16:creationId xmlns:a16="http://schemas.microsoft.com/office/drawing/2014/main" id="{04CCD27E-4E67-1DB9-B935-781020956523}"/>
              </a:ext>
            </a:extLst>
          </p:cNvPr>
          <p:cNvSpPr>
            <a:spLocks noGrp="1"/>
          </p:cNvSpPr>
          <p:nvPr>
            <p:ph sz="quarter" idx="13"/>
          </p:nvPr>
        </p:nvSpPr>
        <p:spPr>
          <a:xfrm>
            <a:off x="334962" y="1721593"/>
            <a:ext cx="11023918" cy="4439061"/>
          </a:xfrm>
        </p:spPr>
        <p:txBody>
          <a:bodyPr>
            <a:normAutofit/>
          </a:bodyPr>
          <a:lstStyle/>
          <a:p>
            <a:pPr marL="0" indent="0">
              <a:buNone/>
            </a:pPr>
            <a:r>
              <a:rPr lang="da-DK" b="1" dirty="0">
                <a:latin typeface="Epilogue" pitchFamily="2" charset="0"/>
              </a:rPr>
              <a:t>💡 Husk:</a:t>
            </a:r>
            <a:endParaRPr lang="da-DK" dirty="0">
              <a:latin typeface="Epilogue" pitchFamily="2" charset="0"/>
            </a:endParaRPr>
          </a:p>
          <a:p>
            <a:r>
              <a:rPr lang="da-DK" dirty="0">
                <a:latin typeface="Epilogue" pitchFamily="2" charset="0"/>
              </a:rPr>
              <a:t>Facebook er jeres </a:t>
            </a:r>
            <a:r>
              <a:rPr lang="da-DK" b="1" dirty="0">
                <a:latin typeface="Epilogue" pitchFamily="2" charset="0"/>
              </a:rPr>
              <a:t>vindue til lokalsamfundet</a:t>
            </a:r>
            <a:endParaRPr lang="da-DK" dirty="0">
              <a:latin typeface="Epilogue" pitchFamily="2" charset="0"/>
            </a:endParaRPr>
          </a:p>
          <a:p>
            <a:r>
              <a:rPr lang="da-DK" dirty="0">
                <a:latin typeface="Epilogue" pitchFamily="2" charset="0"/>
              </a:rPr>
              <a:t>Små skridt gør en stor forskel – I behøver ikke kunne det hele</a:t>
            </a:r>
          </a:p>
          <a:p>
            <a:r>
              <a:rPr lang="da-DK" dirty="0">
                <a:latin typeface="Epilogue" pitchFamily="2" charset="0"/>
              </a:rPr>
              <a:t>Det vigtigste er, at </a:t>
            </a:r>
            <a:r>
              <a:rPr lang="da-DK" b="1" dirty="0">
                <a:latin typeface="Epilogue" pitchFamily="2" charset="0"/>
              </a:rPr>
              <a:t>I viser jeres fællesskab og jeres hjerte</a:t>
            </a:r>
            <a:br>
              <a:rPr lang="da-DK" dirty="0">
                <a:latin typeface="Epilogue" pitchFamily="2" charset="0"/>
              </a:rPr>
            </a:br>
            <a:endParaRPr lang="da-DK" dirty="0">
              <a:latin typeface="Epilogue" pitchFamily="2" charset="0"/>
            </a:endParaRPr>
          </a:p>
          <a:p>
            <a:pPr marL="0" indent="0">
              <a:buNone/>
            </a:pPr>
            <a:r>
              <a:rPr lang="da-DK" b="1" dirty="0">
                <a:latin typeface="Epilogue" pitchFamily="2" charset="0"/>
              </a:rPr>
              <a:t>📅 Kom godt i gang</a:t>
            </a:r>
            <a:endParaRPr lang="da-DK" dirty="0">
              <a:latin typeface="Epilogue" pitchFamily="2" charset="0"/>
            </a:endParaRPr>
          </a:p>
          <a:p>
            <a:r>
              <a:rPr lang="da-DK" dirty="0">
                <a:latin typeface="Epilogue" pitchFamily="2" charset="0"/>
              </a:rPr>
              <a:t>Prøv at lave ét nyt opslag inden for de næste 14 dage og brug noget, I har lært i dag </a:t>
            </a:r>
            <a:r>
              <a:rPr lang="da-DK" dirty="0">
                <a:latin typeface="Epilogue" pitchFamily="2" charset="0"/>
                <a:sym typeface="Wingdings" panose="05000000000000000000" pitchFamily="2" charset="2"/>
              </a:rPr>
              <a:t></a:t>
            </a:r>
          </a:p>
          <a:p>
            <a:pPr marL="0" indent="0">
              <a:buNone/>
            </a:pPr>
            <a:endParaRPr lang="da-DK" dirty="0">
              <a:latin typeface="Epilogue" pitchFamily="2" charset="0"/>
              <a:sym typeface="Wingdings" panose="05000000000000000000" pitchFamily="2" charset="2"/>
            </a:endParaRPr>
          </a:p>
        </p:txBody>
      </p:sp>
    </p:spTree>
    <p:extLst>
      <p:ext uri="{BB962C8B-B14F-4D97-AF65-F5344CB8AC3E}">
        <p14:creationId xmlns:p14="http://schemas.microsoft.com/office/powerpoint/2010/main" val="1965463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587FF-4033-94B1-02DE-3D837C4D8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7AB5E-4995-3BB8-5E8A-635E561DDCA3}"/>
              </a:ext>
            </a:extLst>
          </p:cNvPr>
          <p:cNvSpPr>
            <a:spLocks noGrp="1"/>
          </p:cNvSpPr>
          <p:nvPr>
            <p:ph type="title"/>
          </p:nvPr>
        </p:nvSpPr>
        <p:spPr>
          <a:xfrm>
            <a:off x="334964" y="572963"/>
            <a:ext cx="7201910" cy="1055812"/>
          </a:xfrm>
        </p:spPr>
        <p:txBody>
          <a:bodyPr/>
          <a:lstStyle/>
          <a:p>
            <a:r>
              <a:rPr lang="da-DK" dirty="0">
                <a:latin typeface="Epilogue ExtraBold" pitchFamily="2" charset="0"/>
              </a:rPr>
              <a:t>Kontakt os</a:t>
            </a:r>
            <a:endParaRPr lang="en-DK" dirty="0">
              <a:latin typeface="Epilogue ExtraBold" pitchFamily="2" charset="0"/>
            </a:endParaRPr>
          </a:p>
        </p:txBody>
      </p:sp>
      <p:sp>
        <p:nvSpPr>
          <p:cNvPr id="3" name="Content Placeholder 2">
            <a:extLst>
              <a:ext uri="{FF2B5EF4-FFF2-40B4-BE49-F238E27FC236}">
                <a16:creationId xmlns:a16="http://schemas.microsoft.com/office/drawing/2014/main" id="{40E8A3B3-B9F5-763F-7B44-241F2946D868}"/>
              </a:ext>
            </a:extLst>
          </p:cNvPr>
          <p:cNvSpPr>
            <a:spLocks noGrp="1"/>
          </p:cNvSpPr>
          <p:nvPr>
            <p:ph sz="quarter" idx="13"/>
          </p:nvPr>
        </p:nvSpPr>
        <p:spPr>
          <a:xfrm>
            <a:off x="334962" y="1721593"/>
            <a:ext cx="11023918" cy="4439061"/>
          </a:xfrm>
        </p:spPr>
        <p:txBody>
          <a:bodyPr>
            <a:normAutofit/>
          </a:bodyPr>
          <a:lstStyle/>
          <a:p>
            <a:pPr marL="0" indent="0">
              <a:buNone/>
            </a:pPr>
            <a:r>
              <a:rPr lang="da-DK" dirty="0">
                <a:latin typeface="Epilogue" pitchFamily="2" charset="0"/>
                <a:sym typeface="Wingdings" panose="05000000000000000000" pitchFamily="2" charset="2"/>
              </a:rPr>
              <a:t>Vi hjælper gerne </a:t>
            </a:r>
          </a:p>
          <a:p>
            <a:pPr marL="0" indent="0">
              <a:buNone/>
            </a:pPr>
            <a:endParaRPr lang="da-DK" dirty="0">
              <a:latin typeface="Epilogue" pitchFamily="2" charset="0"/>
              <a:sym typeface="Wingdings" panose="05000000000000000000" pitchFamily="2" charset="2"/>
            </a:endParaRPr>
          </a:p>
          <a:p>
            <a:pPr marL="0" indent="0">
              <a:buNone/>
            </a:pPr>
            <a:r>
              <a:rPr lang="da-DK" dirty="0">
                <a:latin typeface="Epilogue" pitchFamily="2" charset="0"/>
                <a:sym typeface="Wingdings" panose="05000000000000000000" pitchFamily="2" charset="2"/>
              </a:rPr>
              <a:t>Christina Nejsig Louise Noga-Bangslund</a:t>
            </a:r>
          </a:p>
          <a:p>
            <a:pPr marL="0" indent="0">
              <a:buNone/>
            </a:pPr>
            <a:r>
              <a:rPr lang="da-DK" dirty="0">
                <a:latin typeface="Epilogue" pitchFamily="2" charset="0"/>
                <a:sym typeface="Wingdings" panose="05000000000000000000" pitchFamily="2" charset="2"/>
                <a:hlinkClick r:id="rId2"/>
              </a:rPr>
              <a:t>Christina@alzheimer.dk</a:t>
            </a:r>
            <a:r>
              <a:rPr lang="da-DK" dirty="0">
                <a:latin typeface="Epilogue" pitchFamily="2" charset="0"/>
                <a:sym typeface="Wingdings" panose="05000000000000000000" pitchFamily="2" charset="2"/>
              </a:rPr>
              <a:t>  </a:t>
            </a:r>
          </a:p>
          <a:p>
            <a:pPr marL="0" indent="0">
              <a:buNone/>
            </a:pPr>
            <a:endParaRPr lang="da-DK" dirty="0">
              <a:latin typeface="Epilogue" pitchFamily="2" charset="0"/>
              <a:sym typeface="Wingdings" panose="05000000000000000000" pitchFamily="2" charset="2"/>
              <a:hlinkClick r:id="rId3"/>
            </a:endParaRPr>
          </a:p>
          <a:p>
            <a:pPr marL="0" indent="0">
              <a:buNone/>
            </a:pPr>
            <a:r>
              <a:rPr lang="da-DK" dirty="0">
                <a:latin typeface="Epilogue" pitchFamily="2" charset="0"/>
                <a:sym typeface="Wingdings" panose="05000000000000000000" pitchFamily="2" charset="2"/>
              </a:rPr>
              <a:t>Louise Noga-Bangslund</a:t>
            </a:r>
            <a:endParaRPr lang="da-DK" dirty="0">
              <a:latin typeface="Epilogue" pitchFamily="2" charset="0"/>
              <a:sym typeface="Wingdings" panose="05000000000000000000" pitchFamily="2" charset="2"/>
              <a:hlinkClick r:id="rId3"/>
            </a:endParaRPr>
          </a:p>
          <a:p>
            <a:pPr marL="0" indent="0">
              <a:buNone/>
            </a:pPr>
            <a:r>
              <a:rPr lang="da-DK" dirty="0">
                <a:latin typeface="Epilogue" pitchFamily="2" charset="0"/>
                <a:sym typeface="Wingdings" panose="05000000000000000000" pitchFamily="2" charset="2"/>
                <a:hlinkClick r:id="rId3"/>
              </a:rPr>
              <a:t>louise@alzheimer.dk</a:t>
            </a:r>
            <a:r>
              <a:rPr lang="da-DK" dirty="0">
                <a:latin typeface="Epilogue" pitchFamily="2" charset="0"/>
                <a:sym typeface="Wingdings" panose="05000000000000000000" pitchFamily="2" charset="2"/>
              </a:rPr>
              <a:t> </a:t>
            </a:r>
            <a:endParaRPr lang="da-DK" dirty="0">
              <a:latin typeface="Epilogue" pitchFamily="2" charset="0"/>
            </a:endParaRPr>
          </a:p>
        </p:txBody>
      </p:sp>
    </p:spTree>
    <p:extLst>
      <p:ext uri="{BB962C8B-B14F-4D97-AF65-F5344CB8AC3E}">
        <p14:creationId xmlns:p14="http://schemas.microsoft.com/office/powerpoint/2010/main" val="96785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42D77-6D30-1438-4311-5E10FDFA0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6D08B-9E48-C67B-32A0-BE5F15D96E67}"/>
              </a:ext>
            </a:extLst>
          </p:cNvPr>
          <p:cNvSpPr>
            <a:spLocks noGrp="1"/>
          </p:cNvSpPr>
          <p:nvPr>
            <p:ph type="title"/>
          </p:nvPr>
        </p:nvSpPr>
        <p:spPr>
          <a:xfrm>
            <a:off x="334964" y="572963"/>
            <a:ext cx="7201910" cy="1055812"/>
          </a:xfrm>
        </p:spPr>
        <p:txBody>
          <a:bodyPr/>
          <a:lstStyle/>
          <a:p>
            <a:r>
              <a:rPr lang="da-DK" dirty="0">
                <a:latin typeface="Epilogue ExtraBold" pitchFamily="2" charset="0"/>
              </a:rPr>
              <a:t>Lidt teknik – </a:t>
            </a:r>
            <a:br>
              <a:rPr lang="da-DK" dirty="0">
                <a:latin typeface="Epilogue ExtraBold" pitchFamily="2" charset="0"/>
              </a:rPr>
            </a:br>
            <a:r>
              <a:rPr lang="da-DK" dirty="0">
                <a:latin typeface="Epilogue Medium" pitchFamily="2" charset="0"/>
              </a:rPr>
              <a:t>det vigtigste at vide</a:t>
            </a:r>
            <a:endParaRPr lang="en-DK" dirty="0">
              <a:latin typeface="Epilogue Medium" pitchFamily="2" charset="0"/>
            </a:endParaRPr>
          </a:p>
        </p:txBody>
      </p:sp>
      <p:sp>
        <p:nvSpPr>
          <p:cNvPr id="3" name="Content Placeholder 2">
            <a:extLst>
              <a:ext uri="{FF2B5EF4-FFF2-40B4-BE49-F238E27FC236}">
                <a16:creationId xmlns:a16="http://schemas.microsoft.com/office/drawing/2014/main" id="{BB8A73BC-9253-DD01-F47A-257FB890AC3D}"/>
              </a:ext>
            </a:extLst>
          </p:cNvPr>
          <p:cNvSpPr>
            <a:spLocks noGrp="1"/>
          </p:cNvSpPr>
          <p:nvPr>
            <p:ph sz="quarter" idx="13"/>
          </p:nvPr>
        </p:nvSpPr>
        <p:spPr>
          <a:xfrm>
            <a:off x="334963" y="1628775"/>
            <a:ext cx="6232092" cy="4531880"/>
          </a:xfrm>
        </p:spPr>
        <p:txBody>
          <a:bodyPr>
            <a:normAutofit/>
          </a:bodyPr>
          <a:lstStyle/>
          <a:p>
            <a:pPr marL="0" indent="0">
              <a:buNone/>
            </a:pPr>
            <a:endParaRPr lang="da-DK" sz="1600" b="1" dirty="0">
              <a:latin typeface="Epilogue" pitchFamily="2" charset="0"/>
            </a:endParaRPr>
          </a:p>
          <a:p>
            <a:pPr marL="0" indent="0">
              <a:buNone/>
            </a:pPr>
            <a:r>
              <a:rPr lang="da-DK" sz="1600" b="1" dirty="0">
                <a:latin typeface="Epilogue" pitchFamily="2" charset="0"/>
              </a:rPr>
              <a:t>🔄 Facebook viser det, folk reagerer på</a:t>
            </a:r>
          </a:p>
          <a:p>
            <a:pPr marL="0" indent="0">
              <a:buNone/>
            </a:pPr>
            <a:endParaRPr lang="da-DK" sz="1600" b="1" dirty="0">
              <a:latin typeface="Epilogue" pitchFamily="2" charset="0"/>
            </a:endParaRPr>
          </a:p>
          <a:p>
            <a:r>
              <a:rPr lang="da-DK" sz="1600" dirty="0">
                <a:latin typeface="Epilogue" pitchFamily="2" charset="0"/>
              </a:rPr>
              <a:t>Jo flere der synes godt om, kommenterer eller deler, jo flere får opslaget at se</a:t>
            </a:r>
          </a:p>
          <a:p>
            <a:r>
              <a:rPr lang="da-DK" sz="1600" dirty="0">
                <a:latin typeface="Epilogue" pitchFamily="2" charset="0"/>
              </a:rPr>
              <a:t>Brug billeder, spørgsmål og korte tekster – det fanger mere end lange opslag</a:t>
            </a:r>
          </a:p>
          <a:p>
            <a:r>
              <a:rPr lang="da-DK" sz="1600" dirty="0">
                <a:latin typeface="Epilogue" pitchFamily="2" charset="0"/>
              </a:rPr>
              <a:t>Reagér selv: Like og svar på kommentarer</a:t>
            </a:r>
          </a:p>
          <a:p>
            <a:r>
              <a:rPr lang="da-DK" sz="1600" dirty="0">
                <a:latin typeface="Epilogue" pitchFamily="2" charset="0"/>
              </a:rPr>
              <a:t>Nogle tidspunkter er gode at sende ud. Om morgenen kl. 7 er ofte et godt tidspunkt.</a:t>
            </a:r>
          </a:p>
          <a:p>
            <a:r>
              <a:rPr lang="da-DK" sz="1600" dirty="0">
                <a:latin typeface="Epilogue" pitchFamily="2" charset="0"/>
              </a:rPr>
              <a:t>Kom godt i gang og lav gerne et par opslag om ugen</a:t>
            </a:r>
          </a:p>
          <a:p>
            <a:endParaRPr lang="en-DK" sz="1600" dirty="0">
              <a:latin typeface="Epilogue" pitchFamily="2" charset="0"/>
            </a:endParaRPr>
          </a:p>
        </p:txBody>
      </p:sp>
      <p:pic>
        <p:nvPicPr>
          <p:cNvPr id="8" name="Billede 7">
            <a:extLst>
              <a:ext uri="{FF2B5EF4-FFF2-40B4-BE49-F238E27FC236}">
                <a16:creationId xmlns:a16="http://schemas.microsoft.com/office/drawing/2014/main" id="{86F8F470-FF7C-E974-C3F7-F44FA2BF4EC5}"/>
              </a:ext>
            </a:extLst>
          </p:cNvPr>
          <p:cNvPicPr>
            <a:picLocks noChangeAspect="1"/>
          </p:cNvPicPr>
          <p:nvPr/>
        </p:nvPicPr>
        <p:blipFill>
          <a:blip r:embed="rId2"/>
          <a:stretch>
            <a:fillRect/>
          </a:stretch>
        </p:blipFill>
        <p:spPr>
          <a:xfrm>
            <a:off x="7356361" y="238216"/>
            <a:ext cx="3900312" cy="6169891"/>
          </a:xfrm>
          <a:prstGeom prst="rect">
            <a:avLst/>
          </a:prstGeom>
        </p:spPr>
      </p:pic>
      <p:grpSp>
        <p:nvGrpSpPr>
          <p:cNvPr id="11" name="Gruppe 10">
            <a:extLst>
              <a:ext uri="{FF2B5EF4-FFF2-40B4-BE49-F238E27FC236}">
                <a16:creationId xmlns:a16="http://schemas.microsoft.com/office/drawing/2014/main" id="{F53FFFE3-B39B-C7F3-1551-1AE6C4FD4EB9}"/>
              </a:ext>
            </a:extLst>
          </p:cNvPr>
          <p:cNvGrpSpPr/>
          <p:nvPr/>
        </p:nvGrpSpPr>
        <p:grpSpPr>
          <a:xfrm>
            <a:off x="11415069" y="3814353"/>
            <a:ext cx="628200" cy="235440"/>
            <a:chOff x="11415069" y="3814353"/>
            <a:chExt cx="628200" cy="235440"/>
          </a:xfrm>
        </p:grpSpPr>
        <mc:AlternateContent xmlns:mc="http://schemas.openxmlformats.org/markup-compatibility/2006" xmlns:p14="http://schemas.microsoft.com/office/powerpoint/2010/main">
          <mc:Choice Requires="p14">
            <p:contentPart p14:bwMode="auto" r:id="rId3">
              <p14:nvContentPartPr>
                <p14:cNvPr id="9" name="Håndskrift 8">
                  <a:extLst>
                    <a:ext uri="{FF2B5EF4-FFF2-40B4-BE49-F238E27FC236}">
                      <a16:creationId xmlns:a16="http://schemas.microsoft.com/office/drawing/2014/main" id="{5C9073FB-EB8E-7CC9-AC2D-314A0C4E90DB}"/>
                    </a:ext>
                  </a:extLst>
                </p14:cNvPr>
                <p14:cNvContentPartPr/>
                <p14:nvPr/>
              </p14:nvContentPartPr>
              <p14:xfrm>
                <a:off x="11415789" y="3906513"/>
                <a:ext cx="627480" cy="37800"/>
              </p14:xfrm>
            </p:contentPart>
          </mc:Choice>
          <mc:Fallback xmlns="">
            <p:pic>
              <p:nvPicPr>
                <p:cNvPr id="9" name="Håndskrift 8">
                  <a:extLst>
                    <a:ext uri="{FF2B5EF4-FFF2-40B4-BE49-F238E27FC236}">
                      <a16:creationId xmlns:a16="http://schemas.microsoft.com/office/drawing/2014/main" id="{5C9073FB-EB8E-7CC9-AC2D-314A0C4E90DB}"/>
                    </a:ext>
                  </a:extLst>
                </p:cNvPr>
                <p:cNvPicPr/>
                <p:nvPr/>
              </p:nvPicPr>
              <p:blipFill>
                <a:blip r:embed="rId4"/>
                <a:stretch>
                  <a:fillRect/>
                </a:stretch>
              </p:blipFill>
              <p:spPr>
                <a:xfrm>
                  <a:off x="11407149" y="3897873"/>
                  <a:ext cx="64512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Håndskrift 9">
                  <a:extLst>
                    <a:ext uri="{FF2B5EF4-FFF2-40B4-BE49-F238E27FC236}">
                      <a16:creationId xmlns:a16="http://schemas.microsoft.com/office/drawing/2014/main" id="{AB7522E3-C22F-128A-44E4-FE06C80E6063}"/>
                    </a:ext>
                  </a:extLst>
                </p14:cNvPr>
                <p14:cNvContentPartPr/>
                <p14:nvPr/>
              </p14:nvContentPartPr>
              <p14:xfrm>
                <a:off x="11415069" y="3814353"/>
                <a:ext cx="154080" cy="235440"/>
              </p14:xfrm>
            </p:contentPart>
          </mc:Choice>
          <mc:Fallback xmlns="">
            <p:pic>
              <p:nvPicPr>
                <p:cNvPr id="10" name="Håndskrift 9">
                  <a:extLst>
                    <a:ext uri="{FF2B5EF4-FFF2-40B4-BE49-F238E27FC236}">
                      <a16:creationId xmlns:a16="http://schemas.microsoft.com/office/drawing/2014/main" id="{AB7522E3-C22F-128A-44E4-FE06C80E6063}"/>
                    </a:ext>
                  </a:extLst>
                </p:cNvPr>
                <p:cNvPicPr/>
                <p:nvPr/>
              </p:nvPicPr>
              <p:blipFill>
                <a:blip r:embed="rId6"/>
                <a:stretch>
                  <a:fillRect/>
                </a:stretch>
              </p:blipFill>
              <p:spPr>
                <a:xfrm>
                  <a:off x="11406069" y="3805713"/>
                  <a:ext cx="171720" cy="253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3" name="Håndskrift 12">
                <a:extLst>
                  <a:ext uri="{FF2B5EF4-FFF2-40B4-BE49-F238E27FC236}">
                    <a16:creationId xmlns:a16="http://schemas.microsoft.com/office/drawing/2014/main" id="{7DD4906F-E590-9851-FC95-3AD7ECDB9616}"/>
                  </a:ext>
                </a:extLst>
              </p14:cNvPr>
              <p14:cNvContentPartPr/>
              <p14:nvPr/>
            </p14:nvContentPartPr>
            <p14:xfrm>
              <a:off x="11397429" y="5754033"/>
              <a:ext cx="637920" cy="360"/>
            </p14:xfrm>
          </p:contentPart>
        </mc:Choice>
        <mc:Fallback xmlns="">
          <p:pic>
            <p:nvPicPr>
              <p:cNvPr id="13" name="Håndskrift 12">
                <a:extLst>
                  <a:ext uri="{FF2B5EF4-FFF2-40B4-BE49-F238E27FC236}">
                    <a16:creationId xmlns:a16="http://schemas.microsoft.com/office/drawing/2014/main" id="{7DD4906F-E590-9851-FC95-3AD7ECDB9616}"/>
                  </a:ext>
                </a:extLst>
              </p:cNvPr>
              <p:cNvPicPr/>
              <p:nvPr/>
            </p:nvPicPr>
            <p:blipFill>
              <a:blip r:embed="rId8"/>
              <a:stretch>
                <a:fillRect/>
              </a:stretch>
            </p:blipFill>
            <p:spPr>
              <a:xfrm>
                <a:off x="11388429" y="5745033"/>
                <a:ext cx="655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Håndskrift 13">
                <a:extLst>
                  <a:ext uri="{FF2B5EF4-FFF2-40B4-BE49-F238E27FC236}">
                    <a16:creationId xmlns:a16="http://schemas.microsoft.com/office/drawing/2014/main" id="{3D7FEF97-2AAD-FCF6-641B-E8B7879A538A}"/>
                  </a:ext>
                </a:extLst>
              </p14:cNvPr>
              <p14:cNvContentPartPr/>
              <p14:nvPr/>
            </p14:nvContentPartPr>
            <p14:xfrm>
              <a:off x="11298069" y="5587713"/>
              <a:ext cx="189000" cy="344880"/>
            </p14:xfrm>
          </p:contentPart>
        </mc:Choice>
        <mc:Fallback xmlns="">
          <p:pic>
            <p:nvPicPr>
              <p:cNvPr id="14" name="Håndskrift 13">
                <a:extLst>
                  <a:ext uri="{FF2B5EF4-FFF2-40B4-BE49-F238E27FC236}">
                    <a16:creationId xmlns:a16="http://schemas.microsoft.com/office/drawing/2014/main" id="{3D7FEF97-2AAD-FCF6-641B-E8B7879A538A}"/>
                  </a:ext>
                </a:extLst>
              </p:cNvPr>
              <p:cNvPicPr/>
              <p:nvPr/>
            </p:nvPicPr>
            <p:blipFill>
              <a:blip r:embed="rId10"/>
              <a:stretch>
                <a:fillRect/>
              </a:stretch>
            </p:blipFill>
            <p:spPr>
              <a:xfrm>
                <a:off x="11289429" y="5579073"/>
                <a:ext cx="206640" cy="362520"/>
              </a:xfrm>
              <a:prstGeom prst="rect">
                <a:avLst/>
              </a:prstGeom>
            </p:spPr>
          </p:pic>
        </mc:Fallback>
      </mc:AlternateContent>
    </p:spTree>
    <p:extLst>
      <p:ext uri="{BB962C8B-B14F-4D97-AF65-F5344CB8AC3E}">
        <p14:creationId xmlns:p14="http://schemas.microsoft.com/office/powerpoint/2010/main" val="380838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60B87-E835-A61D-CF07-1968830CB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89C87-8EF3-E6E1-2F39-458E29B5D15D}"/>
              </a:ext>
            </a:extLst>
          </p:cNvPr>
          <p:cNvSpPr>
            <a:spLocks noGrp="1"/>
          </p:cNvSpPr>
          <p:nvPr>
            <p:ph type="title"/>
          </p:nvPr>
        </p:nvSpPr>
        <p:spPr>
          <a:xfrm>
            <a:off x="334964" y="572963"/>
            <a:ext cx="7201910" cy="1055812"/>
          </a:xfrm>
        </p:spPr>
        <p:txBody>
          <a:bodyPr/>
          <a:lstStyle/>
          <a:p>
            <a:r>
              <a:rPr lang="da-DK" dirty="0">
                <a:latin typeface="Epilogue ExtraBold" pitchFamily="2" charset="0"/>
              </a:rPr>
              <a:t>Lidt teknik – </a:t>
            </a:r>
            <a:br>
              <a:rPr lang="da-DK" dirty="0"/>
            </a:br>
            <a:r>
              <a:rPr lang="da-DK" dirty="0">
                <a:latin typeface="Epilogue Medium" pitchFamily="2" charset="0"/>
              </a:rPr>
              <a:t>det vigtigste at vide</a:t>
            </a:r>
            <a:endParaRPr lang="en-DK" dirty="0">
              <a:latin typeface="Epilogue Medium" pitchFamily="2" charset="0"/>
            </a:endParaRPr>
          </a:p>
        </p:txBody>
      </p:sp>
      <p:sp>
        <p:nvSpPr>
          <p:cNvPr id="3" name="Content Placeholder 2">
            <a:extLst>
              <a:ext uri="{FF2B5EF4-FFF2-40B4-BE49-F238E27FC236}">
                <a16:creationId xmlns:a16="http://schemas.microsoft.com/office/drawing/2014/main" id="{8DC16FDD-1AEA-D3FA-A869-90DE940828AD}"/>
              </a:ext>
            </a:extLst>
          </p:cNvPr>
          <p:cNvSpPr>
            <a:spLocks noGrp="1"/>
          </p:cNvSpPr>
          <p:nvPr>
            <p:ph sz="quarter" idx="13"/>
          </p:nvPr>
        </p:nvSpPr>
        <p:spPr>
          <a:xfrm>
            <a:off x="334963" y="1628775"/>
            <a:ext cx="6232092" cy="4216854"/>
          </a:xfrm>
        </p:spPr>
        <p:txBody>
          <a:bodyPr>
            <a:normAutofit/>
          </a:bodyPr>
          <a:lstStyle/>
          <a:p>
            <a:pPr marL="0" indent="0">
              <a:buNone/>
            </a:pPr>
            <a:endParaRPr lang="da-DK" b="1" dirty="0"/>
          </a:p>
          <a:p>
            <a:pPr marL="0" indent="0">
              <a:buNone/>
            </a:pPr>
            <a:r>
              <a:rPr lang="da-DK" sz="1600" b="1" dirty="0">
                <a:latin typeface="Epilogue" pitchFamily="2" charset="0"/>
              </a:rPr>
              <a:t>🖼️ Billeder og formater</a:t>
            </a:r>
          </a:p>
          <a:p>
            <a:pPr marL="0" indent="0">
              <a:buNone/>
            </a:pPr>
            <a:endParaRPr lang="da-DK" sz="1600" dirty="0">
              <a:latin typeface="Epilogue" pitchFamily="2" charset="0"/>
            </a:endParaRPr>
          </a:p>
          <a:p>
            <a:r>
              <a:rPr lang="da-DK" sz="1600" dirty="0">
                <a:latin typeface="Epilogue" pitchFamily="2" charset="0"/>
              </a:rPr>
              <a:t>Brug lyse, venlige billeder med mennesker – gerne lokale. Øjenkontakt og ansigter er godt. </a:t>
            </a:r>
          </a:p>
          <a:p>
            <a:r>
              <a:rPr lang="da-DK" sz="1600" dirty="0">
                <a:latin typeface="Epilogue" pitchFamily="2" charset="0"/>
              </a:rPr>
              <a:t>Når I tager billeder, så fat mod til at gå tæt på personerne, som I fotograferer.</a:t>
            </a:r>
          </a:p>
          <a:p>
            <a:r>
              <a:rPr lang="da-DK" sz="1600" dirty="0">
                <a:latin typeface="Epilogue" pitchFamily="2" charset="0"/>
              </a:rPr>
              <a:t>Kvadratisk billede (1:1) passer bedst til opslag med et billede. </a:t>
            </a:r>
          </a:p>
          <a:p>
            <a:r>
              <a:rPr lang="da-DK" sz="1600" dirty="0">
                <a:latin typeface="Epilogue" pitchFamily="2" charset="0"/>
              </a:rPr>
              <a:t>Brug evt. fire billeder, så de lægger sig som en kollage (to billeder fungerer sjældent godt).</a:t>
            </a:r>
          </a:p>
          <a:p>
            <a:pPr marL="0" indent="0">
              <a:buNone/>
            </a:pPr>
            <a:endParaRPr lang="da-DK" dirty="0"/>
          </a:p>
          <a:p>
            <a:endParaRPr lang="en-DK" dirty="0"/>
          </a:p>
        </p:txBody>
      </p:sp>
      <p:pic>
        <p:nvPicPr>
          <p:cNvPr id="9" name="Billede 8">
            <a:extLst>
              <a:ext uri="{FF2B5EF4-FFF2-40B4-BE49-F238E27FC236}">
                <a16:creationId xmlns:a16="http://schemas.microsoft.com/office/drawing/2014/main" id="{684D7CC9-8720-0B34-A6AE-C42C9BFE3A7F}"/>
              </a:ext>
            </a:extLst>
          </p:cNvPr>
          <p:cNvPicPr>
            <a:picLocks noChangeAspect="1"/>
          </p:cNvPicPr>
          <p:nvPr/>
        </p:nvPicPr>
        <p:blipFill>
          <a:blip r:embed="rId2"/>
          <a:stretch>
            <a:fillRect/>
          </a:stretch>
        </p:blipFill>
        <p:spPr>
          <a:xfrm>
            <a:off x="7403774" y="286045"/>
            <a:ext cx="4296375" cy="6020640"/>
          </a:xfrm>
          <a:prstGeom prst="rect">
            <a:avLst/>
          </a:prstGeom>
        </p:spPr>
      </p:pic>
    </p:spTree>
    <p:extLst>
      <p:ext uri="{BB962C8B-B14F-4D97-AF65-F5344CB8AC3E}">
        <p14:creationId xmlns:p14="http://schemas.microsoft.com/office/powerpoint/2010/main" val="74631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C9C3A-E3C1-0D27-FB24-E161CE612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D0CB3-2266-F185-1C0C-F7C23F737C49}"/>
              </a:ext>
            </a:extLst>
          </p:cNvPr>
          <p:cNvSpPr>
            <a:spLocks noGrp="1"/>
          </p:cNvSpPr>
          <p:nvPr>
            <p:ph type="title"/>
          </p:nvPr>
        </p:nvSpPr>
        <p:spPr>
          <a:xfrm>
            <a:off x="334964" y="572963"/>
            <a:ext cx="7201910" cy="1055812"/>
          </a:xfrm>
        </p:spPr>
        <p:txBody>
          <a:bodyPr/>
          <a:lstStyle/>
          <a:p>
            <a:r>
              <a:rPr lang="da-DK" dirty="0">
                <a:latin typeface="Epilogue ExtraBold" pitchFamily="2" charset="0"/>
              </a:rPr>
              <a:t>Lidt teknik – </a:t>
            </a:r>
            <a:br>
              <a:rPr lang="da-DK" dirty="0"/>
            </a:br>
            <a:r>
              <a:rPr lang="da-DK" dirty="0">
                <a:latin typeface="Epilogue Medium" pitchFamily="2" charset="0"/>
              </a:rPr>
              <a:t>det vigtigste at vide</a:t>
            </a:r>
            <a:endParaRPr lang="en-DK" dirty="0">
              <a:latin typeface="Epilogue Medium" pitchFamily="2" charset="0"/>
            </a:endParaRPr>
          </a:p>
        </p:txBody>
      </p:sp>
      <p:sp>
        <p:nvSpPr>
          <p:cNvPr id="3" name="Content Placeholder 2">
            <a:extLst>
              <a:ext uri="{FF2B5EF4-FFF2-40B4-BE49-F238E27FC236}">
                <a16:creationId xmlns:a16="http://schemas.microsoft.com/office/drawing/2014/main" id="{B5F85F62-0E0D-30FD-8C54-353E928B682B}"/>
              </a:ext>
            </a:extLst>
          </p:cNvPr>
          <p:cNvSpPr>
            <a:spLocks noGrp="1"/>
          </p:cNvSpPr>
          <p:nvPr>
            <p:ph sz="quarter" idx="13"/>
          </p:nvPr>
        </p:nvSpPr>
        <p:spPr>
          <a:xfrm>
            <a:off x="334963" y="1628775"/>
            <a:ext cx="6232092" cy="4012371"/>
          </a:xfrm>
        </p:spPr>
        <p:txBody>
          <a:bodyPr>
            <a:normAutofit/>
          </a:bodyPr>
          <a:lstStyle/>
          <a:p>
            <a:pPr marL="0" indent="0">
              <a:buNone/>
            </a:pPr>
            <a:endParaRPr lang="da-DK" sz="1600" b="1" dirty="0">
              <a:latin typeface="Epilogue" pitchFamily="2" charset="0"/>
            </a:endParaRPr>
          </a:p>
          <a:p>
            <a:pPr marL="0" indent="0">
              <a:buNone/>
            </a:pPr>
            <a:r>
              <a:rPr lang="da-DK" sz="1600" b="1" dirty="0">
                <a:latin typeface="Epilogue" pitchFamily="2" charset="0"/>
              </a:rPr>
              <a:t>🔗 Deling af links</a:t>
            </a:r>
          </a:p>
          <a:p>
            <a:endParaRPr lang="da-DK" sz="1600" dirty="0">
              <a:latin typeface="Epilogue" pitchFamily="2" charset="0"/>
            </a:endParaRPr>
          </a:p>
          <a:p>
            <a:r>
              <a:rPr lang="da-DK" sz="1600" dirty="0">
                <a:latin typeface="Epilogue" pitchFamily="2" charset="0"/>
              </a:rPr>
              <a:t>Sæt et link efter teksten, så opslaget ser pænt ud.</a:t>
            </a:r>
          </a:p>
          <a:p>
            <a:r>
              <a:rPr lang="da-DK" sz="1600" dirty="0">
                <a:latin typeface="Epilogue" pitchFamily="2" charset="0"/>
              </a:rPr>
              <a:t>Linket kan føre ind til en tilmelding til fx et event, Alzheimerforeningens kalender, en relevant artikel osv.</a:t>
            </a:r>
          </a:p>
          <a:p>
            <a:r>
              <a:rPr lang="da-DK" sz="1600" dirty="0">
                <a:latin typeface="Epilogue" pitchFamily="2" charset="0"/>
              </a:rPr>
              <a:t>Hvis I ikke bruger links til tilmeldinger til et af jeres events, er det også okay at skrive kontaktoplysninger på en af jer.</a:t>
            </a:r>
          </a:p>
          <a:p>
            <a:endParaRPr lang="en-DK" sz="1600" dirty="0">
              <a:latin typeface="Epilogue" pitchFamily="2" charset="0"/>
            </a:endParaRPr>
          </a:p>
        </p:txBody>
      </p:sp>
      <p:pic>
        <p:nvPicPr>
          <p:cNvPr id="8" name="Billede 7">
            <a:extLst>
              <a:ext uri="{FF2B5EF4-FFF2-40B4-BE49-F238E27FC236}">
                <a16:creationId xmlns:a16="http://schemas.microsoft.com/office/drawing/2014/main" id="{63C4C261-FBAF-07B7-00D3-E8354FD6AC8B}"/>
              </a:ext>
            </a:extLst>
          </p:cNvPr>
          <p:cNvPicPr>
            <a:picLocks noChangeAspect="1"/>
          </p:cNvPicPr>
          <p:nvPr/>
        </p:nvPicPr>
        <p:blipFill>
          <a:blip r:embed="rId2"/>
          <a:stretch>
            <a:fillRect/>
          </a:stretch>
        </p:blipFill>
        <p:spPr>
          <a:xfrm>
            <a:off x="7286904" y="572963"/>
            <a:ext cx="4286848" cy="5458587"/>
          </a:xfrm>
          <a:prstGeom prst="rect">
            <a:avLst/>
          </a:prstGeom>
        </p:spPr>
      </p:pic>
      <p:grpSp>
        <p:nvGrpSpPr>
          <p:cNvPr id="15" name="Gruppe 14">
            <a:extLst>
              <a:ext uri="{FF2B5EF4-FFF2-40B4-BE49-F238E27FC236}">
                <a16:creationId xmlns:a16="http://schemas.microsoft.com/office/drawing/2014/main" id="{71B35ABA-D11B-1A4F-9F02-5BE65F5AEC16}"/>
              </a:ext>
            </a:extLst>
          </p:cNvPr>
          <p:cNvGrpSpPr/>
          <p:nvPr/>
        </p:nvGrpSpPr>
        <p:grpSpPr>
          <a:xfrm>
            <a:off x="10325709" y="2770713"/>
            <a:ext cx="1474200" cy="176760"/>
            <a:chOff x="10325709" y="2770713"/>
            <a:chExt cx="1474200" cy="176760"/>
          </a:xfrm>
        </p:grpSpPr>
        <mc:AlternateContent xmlns:mc="http://schemas.openxmlformats.org/markup-compatibility/2006" xmlns:p14="http://schemas.microsoft.com/office/powerpoint/2010/main">
          <mc:Choice Requires="p14">
            <p:contentPart p14:bwMode="auto" r:id="rId3">
              <p14:nvContentPartPr>
                <p14:cNvPr id="13" name="Håndskrift 12">
                  <a:extLst>
                    <a:ext uri="{FF2B5EF4-FFF2-40B4-BE49-F238E27FC236}">
                      <a16:creationId xmlns:a16="http://schemas.microsoft.com/office/drawing/2014/main" id="{7BFF3501-A949-5B0C-BBDE-305894E14595}"/>
                    </a:ext>
                  </a:extLst>
                </p14:cNvPr>
                <p14:cNvContentPartPr/>
                <p14:nvPr/>
              </p14:nvContentPartPr>
              <p14:xfrm>
                <a:off x="10363149" y="2853513"/>
                <a:ext cx="1436760" cy="10800"/>
              </p14:xfrm>
            </p:contentPart>
          </mc:Choice>
          <mc:Fallback xmlns="">
            <p:pic>
              <p:nvPicPr>
                <p:cNvPr id="13" name="Håndskrift 12">
                  <a:extLst>
                    <a:ext uri="{FF2B5EF4-FFF2-40B4-BE49-F238E27FC236}">
                      <a16:creationId xmlns:a16="http://schemas.microsoft.com/office/drawing/2014/main" id="{7BFF3501-A949-5B0C-BBDE-305894E14595}"/>
                    </a:ext>
                  </a:extLst>
                </p:cNvPr>
                <p:cNvPicPr/>
                <p:nvPr/>
              </p:nvPicPr>
              <p:blipFill>
                <a:blip r:embed="rId4"/>
                <a:stretch>
                  <a:fillRect/>
                </a:stretch>
              </p:blipFill>
              <p:spPr>
                <a:xfrm>
                  <a:off x="10354149" y="2844513"/>
                  <a:ext cx="14544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Håndskrift 13">
                  <a:extLst>
                    <a:ext uri="{FF2B5EF4-FFF2-40B4-BE49-F238E27FC236}">
                      <a16:creationId xmlns:a16="http://schemas.microsoft.com/office/drawing/2014/main" id="{84497087-D9B2-5FEB-82F5-692309D01735}"/>
                    </a:ext>
                  </a:extLst>
                </p14:cNvPr>
                <p14:cNvContentPartPr/>
                <p14:nvPr/>
              </p14:nvContentPartPr>
              <p14:xfrm>
                <a:off x="10325709" y="2770713"/>
                <a:ext cx="148320" cy="176760"/>
              </p14:xfrm>
            </p:contentPart>
          </mc:Choice>
          <mc:Fallback xmlns="">
            <p:pic>
              <p:nvPicPr>
                <p:cNvPr id="14" name="Håndskrift 13">
                  <a:extLst>
                    <a:ext uri="{FF2B5EF4-FFF2-40B4-BE49-F238E27FC236}">
                      <a16:creationId xmlns:a16="http://schemas.microsoft.com/office/drawing/2014/main" id="{84497087-D9B2-5FEB-82F5-692309D01735}"/>
                    </a:ext>
                  </a:extLst>
                </p:cNvPr>
                <p:cNvPicPr/>
                <p:nvPr/>
              </p:nvPicPr>
              <p:blipFill>
                <a:blip r:embed="rId6"/>
                <a:stretch>
                  <a:fillRect/>
                </a:stretch>
              </p:blipFill>
              <p:spPr>
                <a:xfrm>
                  <a:off x="10316709" y="2761713"/>
                  <a:ext cx="165960" cy="194400"/>
                </a:xfrm>
                <a:prstGeom prst="rect">
                  <a:avLst/>
                </a:prstGeom>
              </p:spPr>
            </p:pic>
          </mc:Fallback>
        </mc:AlternateContent>
      </p:grpSp>
    </p:spTree>
    <p:extLst>
      <p:ext uri="{BB962C8B-B14F-4D97-AF65-F5344CB8AC3E}">
        <p14:creationId xmlns:p14="http://schemas.microsoft.com/office/powerpoint/2010/main" val="350629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E8BAD-20AE-37E5-6A4B-3FB6378CD150}"/>
              </a:ext>
            </a:extLst>
          </p:cNvPr>
          <p:cNvSpPr>
            <a:spLocks noGrp="1"/>
          </p:cNvSpPr>
          <p:nvPr>
            <p:ph type="title"/>
          </p:nvPr>
        </p:nvSpPr>
        <p:spPr/>
        <p:txBody>
          <a:bodyPr/>
          <a:lstStyle/>
          <a:p>
            <a:r>
              <a:rPr lang="da-DK" dirty="0">
                <a:latin typeface="Epilogue ExtraBold" pitchFamily="2" charset="0"/>
              </a:rPr>
              <a:t>Hvad kan I lave opslag om?</a:t>
            </a:r>
            <a:endParaRPr lang="da-DK" dirty="0"/>
          </a:p>
        </p:txBody>
      </p:sp>
      <p:sp>
        <p:nvSpPr>
          <p:cNvPr id="6" name="Pladsholder til tekst 5">
            <a:extLst>
              <a:ext uri="{FF2B5EF4-FFF2-40B4-BE49-F238E27FC236}">
                <a16:creationId xmlns:a16="http://schemas.microsoft.com/office/drawing/2014/main" id="{A662C771-D856-5B34-4F23-FF5634EB36CB}"/>
              </a:ext>
            </a:extLst>
          </p:cNvPr>
          <p:cNvSpPr>
            <a:spLocks noGrp="1"/>
          </p:cNvSpPr>
          <p:nvPr>
            <p:ph type="body" sz="quarter" idx="17"/>
          </p:nvPr>
        </p:nvSpPr>
        <p:spPr/>
        <p:txBody>
          <a:bodyPr>
            <a:normAutofit/>
          </a:bodyPr>
          <a:lstStyle/>
          <a:p>
            <a:r>
              <a:rPr lang="da-DK" sz="1600" b="1" dirty="0">
                <a:latin typeface="Epilogue" pitchFamily="2" charset="0"/>
              </a:rPr>
              <a:t>📅 Aktiviteter og arrangementer</a:t>
            </a:r>
            <a:endParaRPr lang="da-DK" sz="1600" dirty="0">
              <a:latin typeface="Epilogue" pitchFamily="2" charset="0"/>
            </a:endParaRPr>
          </a:p>
          <a:p>
            <a:r>
              <a:rPr lang="da-DK" sz="1400" dirty="0">
                <a:latin typeface="Epilogue" pitchFamily="2" charset="0"/>
              </a:rPr>
              <a:t>Caféer, gåture, foredrag, pårørendemøder, musik, jul m.m.</a:t>
            </a:r>
            <a:br>
              <a:rPr lang="da-DK" sz="1400" dirty="0">
                <a:latin typeface="Epilogue" pitchFamily="2" charset="0"/>
              </a:rPr>
            </a:br>
            <a:br>
              <a:rPr lang="da-DK" sz="1400" dirty="0">
                <a:latin typeface="Epilogue" pitchFamily="2" charset="0"/>
              </a:rPr>
            </a:br>
            <a:r>
              <a:rPr lang="da-DK" sz="1400" dirty="0">
                <a:latin typeface="Epilogue" pitchFamily="2" charset="0"/>
              </a:rPr>
              <a:t>Lav evt. opslag både før og efter et event.</a:t>
            </a:r>
          </a:p>
        </p:txBody>
      </p:sp>
      <p:sp>
        <p:nvSpPr>
          <p:cNvPr id="7" name="Pladsholder til tekst 6">
            <a:extLst>
              <a:ext uri="{FF2B5EF4-FFF2-40B4-BE49-F238E27FC236}">
                <a16:creationId xmlns:a16="http://schemas.microsoft.com/office/drawing/2014/main" id="{A2E2C112-57C3-FD59-1117-0737E9A1E6B5}"/>
              </a:ext>
            </a:extLst>
          </p:cNvPr>
          <p:cNvSpPr>
            <a:spLocks noGrp="1"/>
          </p:cNvSpPr>
          <p:nvPr>
            <p:ph type="body" sz="quarter" idx="18"/>
          </p:nvPr>
        </p:nvSpPr>
        <p:spPr/>
        <p:txBody>
          <a:bodyPr>
            <a:normAutofit/>
          </a:bodyPr>
          <a:lstStyle/>
          <a:p>
            <a:r>
              <a:rPr lang="da-DK" b="1" dirty="0">
                <a:latin typeface="Epilogue" pitchFamily="2" charset="0"/>
              </a:rPr>
              <a:t>👥 Frivillige og fællesskab</a:t>
            </a:r>
            <a:endParaRPr lang="da-DK" dirty="0">
              <a:latin typeface="Epilogue" pitchFamily="2" charset="0"/>
            </a:endParaRPr>
          </a:p>
          <a:p>
            <a:r>
              <a:rPr lang="da-DK" sz="1400" dirty="0">
                <a:latin typeface="Epilogue" pitchFamily="2" charset="0"/>
              </a:rPr>
              <a:t>Gør </a:t>
            </a:r>
            <a:r>
              <a:rPr lang="da-DK" sz="1400" dirty="0" err="1">
                <a:latin typeface="Epilogue" pitchFamily="2" charset="0"/>
              </a:rPr>
              <a:t>Lokalafde-lingen</a:t>
            </a:r>
            <a:r>
              <a:rPr lang="da-DK" sz="1400" dirty="0">
                <a:latin typeface="Epilogue" pitchFamily="2" charset="0"/>
              </a:rPr>
              <a:t> personlig. Præsentér jer – “Mød Anne, der står bag vores </a:t>
            </a:r>
            <a:r>
              <a:rPr lang="da-DK" sz="1400" dirty="0" err="1">
                <a:latin typeface="Epilogue" pitchFamily="2" charset="0"/>
              </a:rPr>
              <a:t>DemensCáfe</a:t>
            </a:r>
            <a:r>
              <a:rPr lang="da-DK" sz="1400" dirty="0">
                <a:latin typeface="Epilogue" pitchFamily="2" charset="0"/>
              </a:rPr>
              <a:t>”</a:t>
            </a:r>
            <a:br>
              <a:rPr lang="da-DK" sz="1400" dirty="0">
                <a:latin typeface="Epilogue" pitchFamily="2" charset="0"/>
              </a:rPr>
            </a:br>
            <a:br>
              <a:rPr lang="da-DK" sz="1400" dirty="0">
                <a:latin typeface="Epilogue" pitchFamily="2" charset="0"/>
              </a:rPr>
            </a:br>
            <a:r>
              <a:rPr lang="da-DK" sz="1400" dirty="0">
                <a:latin typeface="Epilogue" pitchFamily="2" charset="0"/>
              </a:rPr>
              <a:t>Del billeder fra hyggelige stunder</a:t>
            </a:r>
          </a:p>
          <a:p>
            <a:endParaRPr lang="da-DK" dirty="0"/>
          </a:p>
        </p:txBody>
      </p:sp>
      <p:sp>
        <p:nvSpPr>
          <p:cNvPr id="8" name="Pladsholder til tekst 7">
            <a:extLst>
              <a:ext uri="{FF2B5EF4-FFF2-40B4-BE49-F238E27FC236}">
                <a16:creationId xmlns:a16="http://schemas.microsoft.com/office/drawing/2014/main" id="{84E10012-9B88-FE48-F0CE-541CEC642078}"/>
              </a:ext>
            </a:extLst>
          </p:cNvPr>
          <p:cNvSpPr>
            <a:spLocks noGrp="1"/>
          </p:cNvSpPr>
          <p:nvPr>
            <p:ph type="body" sz="quarter" idx="19"/>
          </p:nvPr>
        </p:nvSpPr>
        <p:spPr/>
        <p:txBody>
          <a:bodyPr>
            <a:normAutofit/>
          </a:bodyPr>
          <a:lstStyle/>
          <a:p>
            <a:r>
              <a:rPr lang="da-DK" sz="1600" b="1" dirty="0">
                <a:solidFill>
                  <a:srgbClr val="FBFBFB"/>
                </a:solidFill>
                <a:latin typeface="Epilogue" pitchFamily="2" charset="0"/>
              </a:rPr>
              <a:t>💡 Information og viden</a:t>
            </a:r>
            <a:endParaRPr lang="da-DK" sz="1600" dirty="0">
              <a:solidFill>
                <a:srgbClr val="FBFBFB"/>
              </a:solidFill>
              <a:latin typeface="Epilogue" pitchFamily="2" charset="0"/>
            </a:endParaRPr>
          </a:p>
          <a:p>
            <a:r>
              <a:rPr lang="da-DK" sz="1400" dirty="0">
                <a:solidFill>
                  <a:srgbClr val="FBFBFB"/>
                </a:solidFill>
                <a:latin typeface="Epilogue" pitchFamily="2" charset="0"/>
              </a:rPr>
              <a:t>Del artikler fra alzheimer.dk</a:t>
            </a:r>
            <a:br>
              <a:rPr lang="da-DK" sz="1400" dirty="0">
                <a:solidFill>
                  <a:srgbClr val="FBFBFB"/>
                </a:solidFill>
                <a:latin typeface="Epilogue" pitchFamily="2" charset="0"/>
              </a:rPr>
            </a:br>
            <a:br>
              <a:rPr lang="da-DK" sz="1400" dirty="0">
                <a:solidFill>
                  <a:srgbClr val="FBFBFB"/>
                </a:solidFill>
                <a:latin typeface="Epilogue" pitchFamily="2" charset="0"/>
              </a:rPr>
            </a:br>
            <a:r>
              <a:rPr lang="da-DK" sz="1400" dirty="0">
                <a:solidFill>
                  <a:srgbClr val="FBFBFB"/>
                </a:solidFill>
                <a:latin typeface="Epilogue" pitchFamily="2" charset="0"/>
              </a:rPr>
              <a:t>Del evt. artikler/videoer fra troværdige medier, fx Aftenshowet, når de har demens med</a:t>
            </a:r>
          </a:p>
          <a:p>
            <a:endParaRPr lang="da-DK" dirty="0">
              <a:solidFill>
                <a:srgbClr val="FBFBFB"/>
              </a:solidFill>
            </a:endParaRPr>
          </a:p>
        </p:txBody>
      </p:sp>
      <p:sp>
        <p:nvSpPr>
          <p:cNvPr id="9" name="Pladsholder til tekst 8">
            <a:extLst>
              <a:ext uri="{FF2B5EF4-FFF2-40B4-BE49-F238E27FC236}">
                <a16:creationId xmlns:a16="http://schemas.microsoft.com/office/drawing/2014/main" id="{F55DCB84-6B4E-5118-E56D-7BCD66915751}"/>
              </a:ext>
            </a:extLst>
          </p:cNvPr>
          <p:cNvSpPr>
            <a:spLocks noGrp="1"/>
          </p:cNvSpPr>
          <p:nvPr>
            <p:ph type="body" sz="quarter" idx="20"/>
          </p:nvPr>
        </p:nvSpPr>
        <p:spPr/>
        <p:txBody>
          <a:bodyPr/>
          <a:lstStyle/>
          <a:p>
            <a:r>
              <a:rPr lang="da-DK" sz="1600" b="1" dirty="0">
                <a:latin typeface="Epilogue" pitchFamily="2" charset="0"/>
              </a:rPr>
              <a:t>📣 Kampagner og mærkedage</a:t>
            </a:r>
            <a:endParaRPr lang="da-DK" sz="1600" dirty="0">
              <a:latin typeface="Epilogue" pitchFamily="2" charset="0"/>
            </a:endParaRPr>
          </a:p>
          <a:p>
            <a:r>
              <a:rPr lang="da-DK" sz="1400" dirty="0">
                <a:latin typeface="Epilogue" pitchFamily="2" charset="0"/>
              </a:rPr>
              <a:t>Fx Demensugen, Hjerneuge, landsindsamling, støttesangen “Når vi er sammen” etc.</a:t>
            </a:r>
          </a:p>
          <a:p>
            <a:endParaRPr lang="da-DK" dirty="0"/>
          </a:p>
        </p:txBody>
      </p:sp>
      <p:sp>
        <p:nvSpPr>
          <p:cNvPr id="10" name="Pladsholder til tekst 9">
            <a:extLst>
              <a:ext uri="{FF2B5EF4-FFF2-40B4-BE49-F238E27FC236}">
                <a16:creationId xmlns:a16="http://schemas.microsoft.com/office/drawing/2014/main" id="{F4521926-B1B1-DFCB-DE97-D138881EC963}"/>
              </a:ext>
            </a:extLst>
          </p:cNvPr>
          <p:cNvSpPr>
            <a:spLocks noGrp="1"/>
          </p:cNvSpPr>
          <p:nvPr>
            <p:ph type="body" sz="quarter" idx="21"/>
          </p:nvPr>
        </p:nvSpPr>
        <p:spPr/>
        <p:txBody>
          <a:bodyPr/>
          <a:lstStyle/>
          <a:p>
            <a:r>
              <a:rPr lang="da-DK" sz="1600" b="1" dirty="0">
                <a:solidFill>
                  <a:srgbClr val="FBFBFB"/>
                </a:solidFill>
                <a:latin typeface="Epilogue" pitchFamily="2" charset="0"/>
              </a:rPr>
              <a:t>🏡 Lokale historier</a:t>
            </a:r>
            <a:endParaRPr lang="da-DK" sz="1600" dirty="0">
              <a:solidFill>
                <a:srgbClr val="FBFBFB"/>
              </a:solidFill>
              <a:latin typeface="Epilogue" pitchFamily="2" charset="0"/>
            </a:endParaRPr>
          </a:p>
          <a:p>
            <a:r>
              <a:rPr lang="da-DK" sz="1400" dirty="0">
                <a:solidFill>
                  <a:srgbClr val="FBFBFB"/>
                </a:solidFill>
                <a:latin typeface="Epilogue" pitchFamily="2" charset="0"/>
              </a:rPr>
              <a:t>Små glimt fra hverdagen: </a:t>
            </a:r>
          </a:p>
          <a:p>
            <a:r>
              <a:rPr lang="da-DK" sz="1400" dirty="0">
                <a:solidFill>
                  <a:srgbClr val="FBFBFB"/>
                </a:solidFill>
                <a:latin typeface="Epilogue" pitchFamily="2" charset="0"/>
              </a:rPr>
              <a:t>“Sådan ser det ud, når vi mødes til kaffehygge i Svendborg”</a:t>
            </a:r>
          </a:p>
          <a:p>
            <a:endParaRPr lang="da-DK" dirty="0">
              <a:solidFill>
                <a:srgbClr val="FBFBFB"/>
              </a:solidFill>
            </a:endParaRPr>
          </a:p>
        </p:txBody>
      </p:sp>
    </p:spTree>
    <p:extLst>
      <p:ext uri="{BB962C8B-B14F-4D97-AF65-F5344CB8AC3E}">
        <p14:creationId xmlns:p14="http://schemas.microsoft.com/office/powerpoint/2010/main" val="50629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37DF9-0084-063D-BA47-4681C1ECB8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E04DAF-B84C-BC19-AE4E-0A8084C3FBC1}"/>
              </a:ext>
            </a:extLst>
          </p:cNvPr>
          <p:cNvSpPr>
            <a:spLocks noGrp="1"/>
          </p:cNvSpPr>
          <p:nvPr>
            <p:ph type="title"/>
          </p:nvPr>
        </p:nvSpPr>
        <p:spPr/>
        <p:txBody>
          <a:bodyPr/>
          <a:lstStyle/>
          <a:p>
            <a:r>
              <a:rPr lang="da-DK" dirty="0">
                <a:latin typeface="Epilogue ExtraBold" pitchFamily="2" charset="0"/>
              </a:rPr>
              <a:t>Opret begivenheder til jeres events</a:t>
            </a:r>
          </a:p>
        </p:txBody>
      </p:sp>
      <p:sp>
        <p:nvSpPr>
          <p:cNvPr id="8" name="Rektangel 7">
            <a:extLst>
              <a:ext uri="{FF2B5EF4-FFF2-40B4-BE49-F238E27FC236}">
                <a16:creationId xmlns:a16="http://schemas.microsoft.com/office/drawing/2014/main" id="{970875E3-B705-A0F4-0A99-97603010E648}"/>
              </a:ext>
            </a:extLst>
          </p:cNvPr>
          <p:cNvSpPr/>
          <p:nvPr/>
        </p:nvSpPr>
        <p:spPr>
          <a:xfrm>
            <a:off x="6096000" y="1482634"/>
            <a:ext cx="5581650" cy="4656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indhold 2">
            <a:extLst>
              <a:ext uri="{FF2B5EF4-FFF2-40B4-BE49-F238E27FC236}">
                <a16:creationId xmlns:a16="http://schemas.microsoft.com/office/drawing/2014/main" id="{73C88734-058E-2F32-FE4A-F4DF0E6884E2}"/>
              </a:ext>
            </a:extLst>
          </p:cNvPr>
          <p:cNvSpPr>
            <a:spLocks noGrp="1"/>
          </p:cNvSpPr>
          <p:nvPr>
            <p:ph sz="quarter" idx="13"/>
          </p:nvPr>
        </p:nvSpPr>
        <p:spPr>
          <a:xfrm>
            <a:off x="334963" y="1628775"/>
            <a:ext cx="5581650" cy="4319443"/>
          </a:xfrm>
        </p:spPr>
        <p:txBody>
          <a:bodyPr>
            <a:normAutofit/>
          </a:bodyPr>
          <a:lstStyle/>
          <a:p>
            <a:pPr marL="0" indent="0">
              <a:buNone/>
            </a:pPr>
            <a:r>
              <a:rPr lang="da-DK" sz="1600" b="1" dirty="0">
                <a:latin typeface="Epilogue" pitchFamily="2" charset="0"/>
              </a:rPr>
              <a:t>🎯 Hvorfor lave en begivenhed?</a:t>
            </a:r>
            <a:endParaRPr lang="da-DK" sz="1600" dirty="0">
              <a:latin typeface="Epilogue" pitchFamily="2" charset="0"/>
            </a:endParaRPr>
          </a:p>
          <a:p>
            <a:r>
              <a:rPr lang="da-DK" sz="1600" dirty="0">
                <a:latin typeface="Epilogue" pitchFamily="2" charset="0"/>
              </a:rPr>
              <a:t>Gør det nemt for folk at finde og dele jeres arrangement</a:t>
            </a:r>
          </a:p>
          <a:p>
            <a:r>
              <a:rPr lang="da-DK" sz="1600" dirty="0">
                <a:latin typeface="Epilogue" pitchFamily="2" charset="0"/>
              </a:rPr>
              <a:t>Viser aktivitet og liv på jeres side</a:t>
            </a:r>
          </a:p>
          <a:p>
            <a:r>
              <a:rPr lang="da-DK" sz="1600" dirty="0">
                <a:latin typeface="Epilogue" pitchFamily="2" charset="0"/>
              </a:rPr>
              <a:t>Kan minde folk om arrangementet automatisk</a:t>
            </a:r>
          </a:p>
          <a:p>
            <a:r>
              <a:rPr lang="da-DK" sz="1600" dirty="0">
                <a:latin typeface="Epilogue" pitchFamily="2" charset="0"/>
              </a:rPr>
              <a:t>Skaber større rækkevidde – også til folk uden for jeres side</a:t>
            </a:r>
          </a:p>
          <a:p>
            <a:endParaRPr lang="da-DK" sz="1600" dirty="0">
              <a:latin typeface="Epilogue" pitchFamily="2" charset="0"/>
            </a:endParaRPr>
          </a:p>
        </p:txBody>
      </p:sp>
      <p:sp>
        <p:nvSpPr>
          <p:cNvPr id="4" name="Pladsholder til indhold 3">
            <a:extLst>
              <a:ext uri="{FF2B5EF4-FFF2-40B4-BE49-F238E27FC236}">
                <a16:creationId xmlns:a16="http://schemas.microsoft.com/office/drawing/2014/main" id="{ADAE5732-D9F9-AD4F-6516-C2BFED5F695E}"/>
              </a:ext>
            </a:extLst>
          </p:cNvPr>
          <p:cNvSpPr>
            <a:spLocks noGrp="1"/>
          </p:cNvSpPr>
          <p:nvPr>
            <p:ph sz="quarter" idx="17"/>
          </p:nvPr>
        </p:nvSpPr>
        <p:spPr>
          <a:xfrm>
            <a:off x="6275388" y="1628775"/>
            <a:ext cx="5581650" cy="4656262"/>
          </a:xfrm>
        </p:spPr>
        <p:txBody>
          <a:bodyPr>
            <a:normAutofit/>
          </a:bodyPr>
          <a:lstStyle/>
          <a:p>
            <a:pPr marL="0" indent="0">
              <a:buNone/>
            </a:pPr>
            <a:r>
              <a:rPr lang="da-DK" sz="1600" b="1" dirty="0">
                <a:solidFill>
                  <a:srgbClr val="FBFBFB"/>
                </a:solidFill>
                <a:latin typeface="Epilogue" pitchFamily="2" charset="0"/>
              </a:rPr>
              <a:t>🛠️ Sådan gør I (trin for trin)</a:t>
            </a:r>
            <a:endParaRPr lang="da-DK" sz="1600" dirty="0">
              <a:solidFill>
                <a:srgbClr val="FBFBFB"/>
              </a:solidFill>
              <a:latin typeface="Epilogue" pitchFamily="2" charset="0"/>
            </a:endParaRPr>
          </a:p>
          <a:p>
            <a:r>
              <a:rPr lang="da-DK" sz="1600" dirty="0">
                <a:solidFill>
                  <a:srgbClr val="FBFBFB"/>
                </a:solidFill>
                <a:latin typeface="Epilogue" pitchFamily="2" charset="0"/>
              </a:rPr>
              <a:t>Gå ind på jeres </a:t>
            </a:r>
            <a:r>
              <a:rPr lang="da-DK" sz="1600" b="1" dirty="0">
                <a:solidFill>
                  <a:srgbClr val="FBFBFB"/>
                </a:solidFill>
                <a:latin typeface="Epilogue" pitchFamily="2" charset="0"/>
              </a:rPr>
              <a:t>Facebook-side</a:t>
            </a:r>
            <a:endParaRPr lang="da-DK" sz="1600" dirty="0">
              <a:solidFill>
                <a:srgbClr val="FBFBFB"/>
              </a:solidFill>
              <a:latin typeface="Epilogue" pitchFamily="2" charset="0"/>
            </a:endParaRPr>
          </a:p>
          <a:p>
            <a:r>
              <a:rPr lang="da-DK" sz="1600" dirty="0">
                <a:solidFill>
                  <a:srgbClr val="FBFBFB"/>
                </a:solidFill>
                <a:latin typeface="Epilogue" pitchFamily="2" charset="0"/>
              </a:rPr>
              <a:t>Tryk på </a:t>
            </a:r>
            <a:r>
              <a:rPr lang="da-DK" sz="1600" b="1" dirty="0">
                <a:solidFill>
                  <a:srgbClr val="FBFBFB"/>
                </a:solidFill>
                <a:latin typeface="Epilogue" pitchFamily="2" charset="0"/>
              </a:rPr>
              <a:t>“Opret” → “Begivenhed”</a:t>
            </a:r>
            <a:endParaRPr lang="da-DK" sz="1600" dirty="0">
              <a:solidFill>
                <a:srgbClr val="FBFBFB"/>
              </a:solidFill>
              <a:latin typeface="Epilogue" pitchFamily="2" charset="0"/>
            </a:endParaRPr>
          </a:p>
          <a:p>
            <a:r>
              <a:rPr lang="da-DK" sz="1600" dirty="0">
                <a:solidFill>
                  <a:srgbClr val="FBFBFB"/>
                </a:solidFill>
                <a:latin typeface="Epilogue" pitchFamily="2" charset="0"/>
              </a:rPr>
              <a:t>Skriv:</a:t>
            </a:r>
          </a:p>
          <a:p>
            <a:pPr lvl="1"/>
            <a:r>
              <a:rPr lang="da-DK" sz="1600" dirty="0">
                <a:solidFill>
                  <a:srgbClr val="FBFBFB"/>
                </a:solidFill>
                <a:latin typeface="Epilogue" pitchFamily="2" charset="0"/>
              </a:rPr>
              <a:t>Titel (fx </a:t>
            </a:r>
            <a:r>
              <a:rPr lang="da-DK" sz="1600" i="1" dirty="0" err="1">
                <a:solidFill>
                  <a:srgbClr val="FBFBFB"/>
                </a:solidFill>
                <a:latin typeface="Epilogue" pitchFamily="2" charset="0"/>
              </a:rPr>
              <a:t>DemensCafé</a:t>
            </a:r>
            <a:r>
              <a:rPr lang="da-DK" sz="1600" i="1" dirty="0">
                <a:solidFill>
                  <a:srgbClr val="FBFBFB"/>
                </a:solidFill>
                <a:latin typeface="Epilogue" pitchFamily="2" charset="0"/>
              </a:rPr>
              <a:t> i Fredericia</a:t>
            </a:r>
            <a:r>
              <a:rPr lang="da-DK" sz="1600" dirty="0">
                <a:solidFill>
                  <a:srgbClr val="FBFBFB"/>
                </a:solidFill>
                <a:latin typeface="Epilogue" pitchFamily="2" charset="0"/>
              </a:rPr>
              <a:t>)</a:t>
            </a:r>
          </a:p>
          <a:p>
            <a:pPr lvl="1"/>
            <a:r>
              <a:rPr lang="da-DK" sz="1600" dirty="0">
                <a:solidFill>
                  <a:srgbClr val="FBFBFB"/>
                </a:solidFill>
                <a:latin typeface="Epilogue" pitchFamily="2" charset="0"/>
              </a:rPr>
              <a:t>Dato, tidspunkt og sted</a:t>
            </a:r>
          </a:p>
          <a:p>
            <a:pPr lvl="1"/>
            <a:r>
              <a:rPr lang="da-DK" sz="1600" dirty="0">
                <a:solidFill>
                  <a:srgbClr val="FBFBFB"/>
                </a:solidFill>
                <a:latin typeface="Epilogue" pitchFamily="2" charset="0"/>
              </a:rPr>
              <a:t>En </a:t>
            </a:r>
            <a:r>
              <a:rPr lang="da-DK" sz="1600" b="1" dirty="0">
                <a:solidFill>
                  <a:srgbClr val="FBFBFB"/>
                </a:solidFill>
                <a:latin typeface="Epilogue" pitchFamily="2" charset="0"/>
              </a:rPr>
              <a:t>kort og venlig beskrivelse</a:t>
            </a:r>
            <a:endParaRPr lang="da-DK" sz="1600" dirty="0">
              <a:solidFill>
                <a:srgbClr val="FBFBFB"/>
              </a:solidFill>
              <a:latin typeface="Epilogue" pitchFamily="2" charset="0"/>
            </a:endParaRPr>
          </a:p>
          <a:p>
            <a:pPr lvl="1"/>
            <a:r>
              <a:rPr lang="da-DK" sz="1600" dirty="0">
                <a:solidFill>
                  <a:srgbClr val="FBFBFB"/>
                </a:solidFill>
                <a:latin typeface="Epilogue" pitchFamily="2" charset="0"/>
              </a:rPr>
              <a:t>Upload et </a:t>
            </a:r>
            <a:r>
              <a:rPr lang="da-DK" sz="1600" b="1" dirty="0">
                <a:solidFill>
                  <a:srgbClr val="FBFBFB"/>
                </a:solidFill>
                <a:latin typeface="Epilogue" pitchFamily="2" charset="0"/>
              </a:rPr>
              <a:t>billede</a:t>
            </a:r>
            <a:r>
              <a:rPr lang="da-DK" sz="1600" dirty="0">
                <a:solidFill>
                  <a:srgbClr val="FBFBFB"/>
                </a:solidFill>
                <a:latin typeface="Epilogue" pitchFamily="2" charset="0"/>
              </a:rPr>
              <a:t> (gerne fra tidligere arrangement)</a:t>
            </a:r>
          </a:p>
          <a:p>
            <a:r>
              <a:rPr lang="da-DK" sz="1600" dirty="0">
                <a:solidFill>
                  <a:srgbClr val="FBFBFB"/>
                </a:solidFill>
                <a:latin typeface="Epilogue" pitchFamily="2" charset="0"/>
              </a:rPr>
              <a:t>Tryk </a:t>
            </a:r>
            <a:r>
              <a:rPr lang="da-DK" sz="1600" b="1" dirty="0">
                <a:solidFill>
                  <a:srgbClr val="FBFBFB"/>
                </a:solidFill>
                <a:latin typeface="Epilogue" pitchFamily="2" charset="0"/>
              </a:rPr>
              <a:t>“Udgiv”</a:t>
            </a:r>
            <a:endParaRPr lang="da-DK" sz="1600" dirty="0">
              <a:solidFill>
                <a:srgbClr val="FBFBFB"/>
              </a:solidFill>
              <a:latin typeface="Epilogue" pitchFamily="2" charset="0"/>
            </a:endParaRPr>
          </a:p>
          <a:p>
            <a:pPr marL="0" indent="0">
              <a:buNone/>
            </a:pPr>
            <a:r>
              <a:rPr lang="da-DK" sz="1600" b="1" dirty="0">
                <a:solidFill>
                  <a:srgbClr val="FBFBFB"/>
                </a:solidFill>
                <a:latin typeface="Epilogue" pitchFamily="2" charset="0"/>
              </a:rPr>
              <a:t>💡 Tip: </a:t>
            </a:r>
            <a:r>
              <a:rPr lang="da-DK" sz="1600" dirty="0">
                <a:solidFill>
                  <a:srgbClr val="FBFBFB"/>
                </a:solidFill>
                <a:latin typeface="Epilogue" pitchFamily="2" charset="0"/>
              </a:rPr>
              <a:t>Del begivenheden som opslag på siden og i lokale Facebook-grupper.</a:t>
            </a:r>
          </a:p>
          <a:p>
            <a:endParaRPr lang="da-DK" sz="1600" dirty="0">
              <a:solidFill>
                <a:srgbClr val="FBFBFB"/>
              </a:solidFill>
              <a:latin typeface="Epilogue" pitchFamily="2" charset="0"/>
            </a:endParaRPr>
          </a:p>
        </p:txBody>
      </p:sp>
    </p:spTree>
    <p:extLst>
      <p:ext uri="{BB962C8B-B14F-4D97-AF65-F5344CB8AC3E}">
        <p14:creationId xmlns:p14="http://schemas.microsoft.com/office/powerpoint/2010/main" val="422396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a:extLst>
              <a:ext uri="{FF2B5EF4-FFF2-40B4-BE49-F238E27FC236}">
                <a16:creationId xmlns:a16="http://schemas.microsoft.com/office/drawing/2014/main" id="{A19594B2-9D04-5158-192F-4748FF2B43BB}"/>
              </a:ext>
            </a:extLst>
          </p:cNvPr>
          <p:cNvPicPr>
            <a:picLocks noGrp="1" noChangeAspect="1"/>
          </p:cNvPicPr>
          <p:nvPr>
            <p:ph sz="quarter" idx="13"/>
          </p:nvPr>
        </p:nvPicPr>
        <p:blipFill>
          <a:blip r:embed="rId2"/>
          <a:stretch>
            <a:fillRect/>
          </a:stretch>
        </p:blipFill>
        <p:spPr>
          <a:xfrm>
            <a:off x="1952984" y="336668"/>
            <a:ext cx="8286031" cy="5847593"/>
          </a:xfrm>
          <a:prstGeom prst="rect">
            <a:avLst/>
          </a:prstGeom>
        </p:spPr>
      </p:pic>
      <p:sp>
        <p:nvSpPr>
          <p:cNvPr id="3" name="Ellipse 2">
            <a:extLst>
              <a:ext uri="{FF2B5EF4-FFF2-40B4-BE49-F238E27FC236}">
                <a16:creationId xmlns:a16="http://schemas.microsoft.com/office/drawing/2014/main" id="{7D84377C-405C-6338-F52D-723B6B84FCA7}"/>
              </a:ext>
            </a:extLst>
          </p:cNvPr>
          <p:cNvSpPr/>
          <p:nvPr/>
        </p:nvSpPr>
        <p:spPr>
          <a:xfrm>
            <a:off x="5820630" y="3359631"/>
            <a:ext cx="1343222" cy="562829"/>
          </a:xfrm>
          <a:prstGeom prst="ellipse">
            <a:avLst/>
          </a:prstGeom>
          <a:noFill/>
          <a:ln w="28575">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24988865"/>
      </p:ext>
    </p:extLst>
  </p:cSld>
  <p:clrMapOvr>
    <a:masterClrMapping/>
  </p:clrMapOvr>
</p:sld>
</file>

<file path=ppt/theme/theme1.xml><?xml version="1.0" encoding="utf-8"?>
<a:theme xmlns:a="http://schemas.openxmlformats.org/drawingml/2006/main" name="Alzheimerforeningen - PPT">
  <a:themeElements>
    <a:clrScheme name="Alzheimerforeningen">
      <a:dk1>
        <a:srgbClr val="48001D"/>
      </a:dk1>
      <a:lt1>
        <a:srgbClr val="FBF7FB"/>
      </a:lt1>
      <a:dk2>
        <a:srgbClr val="000000"/>
      </a:dk2>
      <a:lt2>
        <a:srgbClr val="FBF7FB"/>
      </a:lt2>
      <a:accent1>
        <a:srgbClr val="48001D"/>
      </a:accent1>
      <a:accent2>
        <a:srgbClr val="E20512"/>
      </a:accent2>
      <a:accent3>
        <a:srgbClr val="EAD7E1"/>
      </a:accent3>
      <a:accent4>
        <a:srgbClr val="C79668"/>
      </a:accent4>
      <a:accent5>
        <a:srgbClr val="7C5192"/>
      </a:accent5>
      <a:accent6>
        <a:srgbClr val="005024"/>
      </a:accent6>
      <a:hlink>
        <a:srgbClr val="E20512"/>
      </a:hlink>
      <a:folHlink>
        <a:srgbClr val="7B5091"/>
      </a:folHlink>
    </a:clrScheme>
    <a:fontScheme name="Alzheimerforeningen">
      <a:majorFont>
        <a:latin typeface="AF Epilogue Bold"/>
        <a:ea typeface=""/>
        <a:cs typeface=""/>
      </a:majorFont>
      <a:minorFont>
        <a:latin typeface="AF Epilog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sz="1200" dirty="0">
            <a:solidFill>
              <a:schemeClr val="tx2"/>
            </a:solidFill>
          </a:defRPr>
        </a:defPPr>
      </a:lstStyle>
    </a:txDef>
  </a:objectDefaults>
  <a:extraClrSchemeLst/>
  <a:extLst>
    <a:ext uri="{05A4C25C-085E-4340-85A3-A5531E510DB2}">
      <thm15:themeFamily xmlns:thm15="http://schemas.microsoft.com/office/thememl/2012/main" name="PP til Frivilligdagen  -  Skrivebeskyttet" id="{D15FE1D6-D6E9-456D-B988-607B2207AAFF}" vid="{72C4675F-CE7D-43E7-9C90-CA077570BF8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 til Frivilligdagen - C og L</Template>
  <TotalTime>7</TotalTime>
  <Words>2082</Words>
  <Application>Microsoft Office PowerPoint</Application>
  <PresentationFormat>Widescreen</PresentationFormat>
  <Paragraphs>240</Paragraphs>
  <Slides>32</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32</vt:i4>
      </vt:variant>
    </vt:vector>
  </HeadingPairs>
  <TitlesOfParts>
    <vt:vector size="40" baseType="lpstr">
      <vt:lpstr>AF Epilogue</vt:lpstr>
      <vt:lpstr>AF Epilogue Bold</vt:lpstr>
      <vt:lpstr>Arial</vt:lpstr>
      <vt:lpstr>Calibri</vt:lpstr>
      <vt:lpstr>Epilogue</vt:lpstr>
      <vt:lpstr>Epilogue ExtraBold</vt:lpstr>
      <vt:lpstr>Epilogue Medium</vt:lpstr>
      <vt:lpstr>Alzheimerforeningen - PPT</vt:lpstr>
      <vt:lpstr>Bliv klogere på Facebook </vt:lpstr>
      <vt:lpstr>Dagsorden</vt:lpstr>
      <vt:lpstr>I kan bruge Facebook til at:</vt:lpstr>
      <vt:lpstr>Lidt teknik –  det vigtigste at vide</vt:lpstr>
      <vt:lpstr>Lidt teknik –  det vigtigste at vide</vt:lpstr>
      <vt:lpstr>Lidt teknik –  det vigtigste at vide</vt:lpstr>
      <vt:lpstr>Hvad kan I lave opslag om?</vt:lpstr>
      <vt:lpstr>Opret begivenheder til jeres events</vt:lpstr>
      <vt:lpstr>PowerPoint-præsentation</vt:lpstr>
      <vt:lpstr>Eksempler på gode opslag fra jer ❤️</vt:lpstr>
      <vt:lpstr>Eksempler på gode opslag fra jer ❤️</vt:lpstr>
      <vt:lpstr>Eksempler på gode opslag fra jer ❤️</vt:lpstr>
      <vt:lpstr>Eksempler på gode opslag fra jer ❤️</vt:lpstr>
      <vt:lpstr>Tal sammen i små grupper</vt:lpstr>
      <vt:lpstr>Opsamling  i plenum</vt:lpstr>
      <vt:lpstr>Annoncering </vt:lpstr>
      <vt:lpstr>Sådan booster I et opslag  </vt:lpstr>
      <vt:lpstr>Sådan booster I et opslag - trin for trin </vt:lpstr>
      <vt:lpstr>Sådan booster I et opslag – trin for trin </vt:lpstr>
      <vt:lpstr>Sådan booster I et opslag – trin for trin  </vt:lpstr>
      <vt:lpstr>Gode råd til en effektiv annonce </vt:lpstr>
      <vt:lpstr>Eksempel på lokal annonce med god performance</vt:lpstr>
      <vt:lpstr>Eksempel på lokal annonce med god performance</vt:lpstr>
      <vt:lpstr>Den gode annoncetekst  - deltagere</vt:lpstr>
      <vt:lpstr>Eksempel  </vt:lpstr>
      <vt:lpstr>Den gode annoncetekst  - frivillige</vt:lpstr>
      <vt:lpstr>Eksempel</vt:lpstr>
      <vt:lpstr>Case-eksempel</vt:lpstr>
      <vt:lpstr>Planlægning over tid </vt:lpstr>
      <vt:lpstr>Dagens udfordring</vt:lpstr>
      <vt:lpstr>Tak for i dag</vt:lpstr>
      <vt:lpstr>Kontakt 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Louise Noga-Bangslund</dc:creator>
  <cp:keywords/>
  <dc:description/>
  <cp:lastModifiedBy>Augustine Pardorf-Petersen</cp:lastModifiedBy>
  <cp:revision>1</cp:revision>
  <dcterms:created xsi:type="dcterms:W3CDTF">2025-11-10T10:08:31Z</dcterms:created>
  <dcterms:modified xsi:type="dcterms:W3CDTF">2025-11-14T10:22:20Z</dcterms:modified>
  <cp:category/>
</cp:coreProperties>
</file>