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451" r:id="rId2"/>
    <p:sldId id="452" r:id="rId3"/>
    <p:sldId id="493" r:id="rId4"/>
    <p:sldId id="453" r:id="rId5"/>
    <p:sldId id="455" r:id="rId6"/>
    <p:sldId id="456" r:id="rId7"/>
    <p:sldId id="475" r:id="rId8"/>
    <p:sldId id="459" r:id="rId9"/>
    <p:sldId id="460" r:id="rId10"/>
    <p:sldId id="466" r:id="rId11"/>
    <p:sldId id="467" r:id="rId12"/>
    <p:sldId id="489" r:id="rId13"/>
    <p:sldId id="491" r:id="rId14"/>
    <p:sldId id="490" r:id="rId15"/>
    <p:sldId id="468" r:id="rId16"/>
    <p:sldId id="484" r:id="rId17"/>
    <p:sldId id="485" r:id="rId18"/>
    <p:sldId id="486" r:id="rId19"/>
    <p:sldId id="487" r:id="rId20"/>
    <p:sldId id="470" r:id="rId21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sektion" id="{D03D5CDA-A525-8549-9294-75BD2A512122}">
          <p14:sldIdLst>
            <p14:sldId id="451"/>
            <p14:sldId id="452"/>
            <p14:sldId id="493"/>
            <p14:sldId id="453"/>
            <p14:sldId id="455"/>
            <p14:sldId id="456"/>
            <p14:sldId id="475"/>
            <p14:sldId id="459"/>
            <p14:sldId id="460"/>
            <p14:sldId id="466"/>
            <p14:sldId id="467"/>
            <p14:sldId id="489"/>
            <p14:sldId id="491"/>
            <p14:sldId id="490"/>
            <p14:sldId id="468"/>
            <p14:sldId id="484"/>
            <p14:sldId id="485"/>
            <p14:sldId id="486"/>
            <p14:sldId id="487"/>
            <p14:sldId id="47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001D"/>
    <a:srgbClr val="FBFBFB"/>
    <a:srgbClr val="E30613"/>
    <a:srgbClr val="E8424F"/>
    <a:srgbClr val="8AE28A"/>
    <a:srgbClr val="F7E766"/>
    <a:srgbClr val="FDFDFD"/>
    <a:srgbClr val="FDFDFF"/>
    <a:srgbClr val="FEFDFF"/>
    <a:srgbClr val="FEF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6327"/>
  </p:normalViewPr>
  <p:slideViewPr>
    <p:cSldViewPr snapToGrid="0">
      <p:cViewPr varScale="1">
        <p:scale>
          <a:sx n="123" d="100"/>
          <a:sy n="123" d="100"/>
        </p:scale>
        <p:origin x="114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140" d="100"/>
          <a:sy n="140" d="100"/>
        </p:scale>
        <p:origin x="448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F4E403-0820-4FA7-9D00-2F1CB484D95A}" type="doc">
      <dgm:prSet loTypeId="urn:microsoft.com/office/officeart/2016/7/layout/RepeatingBendingProcessNew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DEADF12-495F-4F96-8F83-306E2C1C8EDF}">
      <dgm:prSet custT="1"/>
      <dgm:spPr/>
      <dgm:t>
        <a:bodyPr/>
        <a:lstStyle/>
        <a:p>
          <a:r>
            <a:rPr lang="da-DK" sz="1600" b="1" i="0" baseline="0" dirty="0">
              <a:latin typeface="Epilogue" pitchFamily="2" charset="0"/>
            </a:rPr>
            <a:t>🎯 Formål:</a:t>
          </a:r>
        </a:p>
        <a:p>
          <a:br>
            <a:rPr lang="da-DK" sz="1400" b="0" i="0" baseline="0" dirty="0">
              <a:latin typeface="Epilogue" pitchFamily="2" charset="0"/>
            </a:rPr>
          </a:br>
          <a:r>
            <a:rPr lang="da-DK" sz="1400" b="0" i="0" baseline="0" dirty="0">
              <a:latin typeface="Epilogue" pitchFamily="2" charset="0"/>
            </a:rPr>
            <a:t>At få folk til at tænke </a:t>
          </a:r>
          <a:r>
            <a:rPr lang="da-DK" sz="1400" b="0" i="1" baseline="0" dirty="0">
              <a:latin typeface="Epilogue" pitchFamily="2" charset="0"/>
            </a:rPr>
            <a:t>“Det vil jeg gerne med til!”</a:t>
          </a:r>
          <a:br>
            <a:rPr lang="da-DK" sz="1800" b="0" i="0" baseline="0" dirty="0">
              <a:latin typeface="Epilogue" pitchFamily="2" charset="0"/>
            </a:rPr>
          </a:br>
          <a:endParaRPr lang="en-US" sz="1800" dirty="0">
            <a:latin typeface="Epilogue" pitchFamily="2" charset="0"/>
          </a:endParaRPr>
        </a:p>
      </dgm:t>
    </dgm:pt>
    <dgm:pt modelId="{D042677C-19D8-479F-97DB-C07F695AF88B}" type="parTrans" cxnId="{3005492F-0516-44DA-A7D4-4A13D7F7ED01}">
      <dgm:prSet/>
      <dgm:spPr/>
      <dgm:t>
        <a:bodyPr/>
        <a:lstStyle/>
        <a:p>
          <a:endParaRPr lang="en-US"/>
        </a:p>
      </dgm:t>
    </dgm:pt>
    <dgm:pt modelId="{9670780A-3A0A-4010-B7F8-52DF9CF8CD40}" type="sibTrans" cxnId="{3005492F-0516-44DA-A7D4-4A13D7F7ED01}">
      <dgm:prSet/>
      <dgm:spPr/>
      <dgm:t>
        <a:bodyPr/>
        <a:lstStyle/>
        <a:p>
          <a:endParaRPr lang="en-US"/>
        </a:p>
      </dgm:t>
    </dgm:pt>
    <dgm:pt modelId="{CB05485F-701A-4328-9879-1DC067EC7F2D}">
      <dgm:prSet custT="1"/>
      <dgm:spPr/>
      <dgm:t>
        <a:bodyPr/>
        <a:lstStyle/>
        <a:p>
          <a:endParaRPr lang="da-DK" sz="1400" b="1" i="0" baseline="0" dirty="0">
            <a:latin typeface="Epilogue" pitchFamily="2" charset="0"/>
          </a:endParaRPr>
        </a:p>
        <a:p>
          <a:r>
            <a:rPr lang="da-DK" sz="1400" b="1" i="0" baseline="0" dirty="0">
              <a:latin typeface="Epilogue" pitchFamily="2" charset="0"/>
            </a:rPr>
            <a:t>Fang opmærksomheden i overskriften</a:t>
          </a:r>
        </a:p>
        <a:p>
          <a:endParaRPr lang="da-DK" sz="1400" b="1" i="0" baseline="0" dirty="0">
            <a:latin typeface="Epilogue" pitchFamily="2" charset="0"/>
          </a:endParaRPr>
        </a:p>
      </dgm:t>
    </dgm:pt>
    <dgm:pt modelId="{BC9FEB15-BE24-4567-B068-B6ECF66E7295}" type="parTrans" cxnId="{560D667D-9A67-41BF-A4DE-E2DF6B286113}">
      <dgm:prSet/>
      <dgm:spPr/>
      <dgm:t>
        <a:bodyPr/>
        <a:lstStyle/>
        <a:p>
          <a:endParaRPr lang="en-US"/>
        </a:p>
      </dgm:t>
    </dgm:pt>
    <dgm:pt modelId="{14C6D810-7F38-4B1C-ACF4-5FA7719EABAF}" type="sibTrans" cxnId="{560D667D-9A67-41BF-A4DE-E2DF6B286113}">
      <dgm:prSet/>
      <dgm:spPr/>
      <dgm:t>
        <a:bodyPr/>
        <a:lstStyle/>
        <a:p>
          <a:endParaRPr lang="en-US"/>
        </a:p>
      </dgm:t>
    </dgm:pt>
    <dgm:pt modelId="{45284FC2-2E10-4BEC-A95F-4752F55867BE}">
      <dgm:prSet custT="1"/>
      <dgm:spPr/>
      <dgm:t>
        <a:bodyPr/>
        <a:lstStyle/>
        <a:p>
          <a:r>
            <a:rPr lang="da-DK" sz="1000" b="0" i="0" baseline="0" dirty="0">
              <a:latin typeface="Epilogue" pitchFamily="2" charset="0"/>
            </a:rPr>
            <a:t> Stil et spørgsmål eller skab en stemning</a:t>
          </a:r>
          <a:endParaRPr lang="en-US" sz="1000" dirty="0">
            <a:latin typeface="Epilogue" pitchFamily="2" charset="0"/>
          </a:endParaRPr>
        </a:p>
      </dgm:t>
    </dgm:pt>
    <dgm:pt modelId="{AFBA0C0B-9FDF-4CE3-A584-4070BE58717B}" type="parTrans" cxnId="{155852BD-E02A-4703-8877-9112F2E62FF1}">
      <dgm:prSet/>
      <dgm:spPr/>
      <dgm:t>
        <a:bodyPr/>
        <a:lstStyle/>
        <a:p>
          <a:endParaRPr lang="en-US"/>
        </a:p>
      </dgm:t>
    </dgm:pt>
    <dgm:pt modelId="{A9B4DF77-6058-4F5D-978F-DB8624C21829}" type="sibTrans" cxnId="{155852BD-E02A-4703-8877-9112F2E62FF1}">
      <dgm:prSet/>
      <dgm:spPr/>
      <dgm:t>
        <a:bodyPr/>
        <a:lstStyle/>
        <a:p>
          <a:endParaRPr lang="en-US"/>
        </a:p>
      </dgm:t>
    </dgm:pt>
    <dgm:pt modelId="{A48CA386-1439-421A-B78B-F158BF09F7A3}">
      <dgm:prSet custT="1"/>
      <dgm:spPr/>
      <dgm:t>
        <a:bodyPr/>
        <a:lstStyle/>
        <a:p>
          <a:r>
            <a:rPr lang="da-DK" sz="1400" b="1" i="0" baseline="0" dirty="0">
              <a:latin typeface="Epilogue" pitchFamily="2" charset="0"/>
            </a:rPr>
            <a:t>Fortæl kort, hvad arrangementet handler om</a:t>
          </a:r>
        </a:p>
        <a:p>
          <a:endParaRPr lang="en-US" sz="1400" dirty="0">
            <a:latin typeface="Epilogue" pitchFamily="2" charset="0"/>
          </a:endParaRPr>
        </a:p>
      </dgm:t>
    </dgm:pt>
    <dgm:pt modelId="{5F799A98-6B26-44A3-9829-8782FD416D2D}" type="parTrans" cxnId="{CD0F326E-4AD4-4D01-82AD-15D0BAFFF908}">
      <dgm:prSet/>
      <dgm:spPr/>
      <dgm:t>
        <a:bodyPr/>
        <a:lstStyle/>
        <a:p>
          <a:endParaRPr lang="en-US"/>
        </a:p>
      </dgm:t>
    </dgm:pt>
    <dgm:pt modelId="{7542C5A0-1486-45CE-8FA4-0C134B9D17BB}" type="sibTrans" cxnId="{CD0F326E-4AD4-4D01-82AD-15D0BAFFF908}">
      <dgm:prSet/>
      <dgm:spPr/>
      <dgm:t>
        <a:bodyPr/>
        <a:lstStyle/>
        <a:p>
          <a:endParaRPr lang="en-US"/>
        </a:p>
      </dgm:t>
    </dgm:pt>
    <dgm:pt modelId="{5411E415-741D-4CC5-9CA4-7355C1242879}">
      <dgm:prSet custT="1"/>
      <dgm:spPr/>
      <dgm:t>
        <a:bodyPr/>
        <a:lstStyle/>
        <a:p>
          <a:endParaRPr lang="da-DK" sz="1400" b="1" i="0" baseline="0" dirty="0">
            <a:latin typeface="Epilogue" pitchFamily="2" charset="0"/>
          </a:endParaRPr>
        </a:p>
        <a:p>
          <a:r>
            <a:rPr lang="da-DK" sz="1400" b="1" i="0" baseline="0" dirty="0">
              <a:latin typeface="Epilogue" pitchFamily="2" charset="0"/>
            </a:rPr>
            <a:t>Praktisk info </a:t>
          </a:r>
        </a:p>
        <a:p>
          <a:endParaRPr lang="en-US" sz="1400" dirty="0">
            <a:latin typeface="Epilogue" pitchFamily="2" charset="0"/>
          </a:endParaRPr>
        </a:p>
      </dgm:t>
    </dgm:pt>
    <dgm:pt modelId="{1FCC05D6-C24E-4E22-A63B-88204039CDCB}" type="parTrans" cxnId="{7E80DF1B-F82E-4666-B469-B66AA90D3982}">
      <dgm:prSet/>
      <dgm:spPr/>
      <dgm:t>
        <a:bodyPr/>
        <a:lstStyle/>
        <a:p>
          <a:endParaRPr lang="en-US"/>
        </a:p>
      </dgm:t>
    </dgm:pt>
    <dgm:pt modelId="{73A33E31-54BD-4714-AC04-38FA5CE80178}" type="sibTrans" cxnId="{7E80DF1B-F82E-4666-B469-B66AA90D3982}">
      <dgm:prSet/>
      <dgm:spPr/>
      <dgm:t>
        <a:bodyPr/>
        <a:lstStyle/>
        <a:p>
          <a:endParaRPr lang="en-US"/>
        </a:p>
      </dgm:t>
    </dgm:pt>
    <dgm:pt modelId="{9D690523-1E2B-44D5-847F-DEFBD090C1BA}">
      <dgm:prSet custT="1"/>
      <dgm:spPr/>
      <dgm:t>
        <a:bodyPr/>
        <a:lstStyle/>
        <a:p>
          <a:r>
            <a:rPr lang="da-DK" sz="1400" b="1" i="0" baseline="0" dirty="0">
              <a:latin typeface="Epilogue" pitchFamily="2" charset="0"/>
            </a:rPr>
            <a:t>Afslut med en venlig opfordring</a:t>
          </a:r>
        </a:p>
      </dgm:t>
    </dgm:pt>
    <dgm:pt modelId="{BDDDD9B2-155C-47A7-A7FC-FCDB2FA6CD50}" type="parTrans" cxnId="{8CCAF692-221E-446A-9CAC-0FB1F781886C}">
      <dgm:prSet/>
      <dgm:spPr/>
      <dgm:t>
        <a:bodyPr/>
        <a:lstStyle/>
        <a:p>
          <a:endParaRPr lang="en-US"/>
        </a:p>
      </dgm:t>
    </dgm:pt>
    <dgm:pt modelId="{713293D2-DB22-4900-96C0-F8813B23B274}" type="sibTrans" cxnId="{8CCAF692-221E-446A-9CAC-0FB1F781886C}">
      <dgm:prSet/>
      <dgm:spPr/>
      <dgm:t>
        <a:bodyPr/>
        <a:lstStyle/>
        <a:p>
          <a:endParaRPr lang="en-US"/>
        </a:p>
      </dgm:t>
    </dgm:pt>
    <dgm:pt modelId="{C8223B50-29E9-49DA-91CF-8D734DA2ABE6}">
      <dgm:prSet custT="1"/>
      <dgm:spPr/>
      <dgm:t>
        <a:bodyPr/>
        <a:lstStyle/>
        <a:p>
          <a:pPr>
            <a:buNone/>
          </a:pPr>
          <a:r>
            <a:rPr lang="da-DK" sz="1400" b="1" i="0" baseline="0" dirty="0">
              <a:latin typeface="Epilogue" pitchFamily="2" charset="0"/>
            </a:rPr>
            <a:t>💡 Tip</a:t>
          </a:r>
        </a:p>
        <a:p>
          <a:pPr>
            <a:buNone/>
          </a:pPr>
          <a:endParaRPr lang="en-US" sz="1400" dirty="0">
            <a:latin typeface="Epilogue" pitchFamily="2" charset="0"/>
          </a:endParaRPr>
        </a:p>
      </dgm:t>
    </dgm:pt>
    <dgm:pt modelId="{DECDA6CC-51F4-4D39-87CC-A85B6D0BA062}" type="parTrans" cxnId="{3E8BCAC5-DDCE-491A-AF59-B6F583BC091C}">
      <dgm:prSet/>
      <dgm:spPr/>
      <dgm:t>
        <a:bodyPr/>
        <a:lstStyle/>
        <a:p>
          <a:endParaRPr lang="da-DK"/>
        </a:p>
      </dgm:t>
    </dgm:pt>
    <dgm:pt modelId="{60D14E67-EF35-4F50-BC78-6FC5FDE4E0DE}" type="sibTrans" cxnId="{3E8BCAC5-DDCE-491A-AF59-B6F583BC091C}">
      <dgm:prSet/>
      <dgm:spPr/>
      <dgm:t>
        <a:bodyPr/>
        <a:lstStyle/>
        <a:p>
          <a:endParaRPr lang="da-DK"/>
        </a:p>
      </dgm:t>
    </dgm:pt>
    <dgm:pt modelId="{BAC8DF47-6782-4FBA-BE18-99CC67BBE998}">
      <dgm:prSet custT="1"/>
      <dgm:spPr/>
      <dgm:t>
        <a:bodyPr/>
        <a:lstStyle/>
        <a:p>
          <a:r>
            <a:rPr lang="da-DK" sz="1050" dirty="0">
              <a:latin typeface="Epilogue" pitchFamily="2" charset="0"/>
            </a:rPr>
            <a:t> Brug </a:t>
          </a:r>
          <a:r>
            <a:rPr lang="da-DK" sz="1050" b="0" dirty="0">
              <a:latin typeface="Epilogue" pitchFamily="2" charset="0"/>
            </a:rPr>
            <a:t>et billede, der viser, hvad aktiviteten går ud på</a:t>
          </a:r>
          <a:endParaRPr lang="en-US" sz="1050" dirty="0">
            <a:latin typeface="Epilogue" pitchFamily="2" charset="0"/>
          </a:endParaRPr>
        </a:p>
      </dgm:t>
    </dgm:pt>
    <dgm:pt modelId="{072ED028-8AAA-4073-95BE-D40DBD510E51}" type="parTrans" cxnId="{FC54590B-5A34-4DB5-85AC-E6159664EB1D}">
      <dgm:prSet/>
      <dgm:spPr/>
      <dgm:t>
        <a:bodyPr/>
        <a:lstStyle/>
        <a:p>
          <a:endParaRPr lang="da-DK"/>
        </a:p>
      </dgm:t>
    </dgm:pt>
    <dgm:pt modelId="{F446E07A-7FCD-4081-B2E0-F2E86EB706BE}" type="sibTrans" cxnId="{FC54590B-5A34-4DB5-85AC-E6159664EB1D}">
      <dgm:prSet/>
      <dgm:spPr/>
      <dgm:t>
        <a:bodyPr/>
        <a:lstStyle/>
        <a:p>
          <a:endParaRPr lang="da-DK"/>
        </a:p>
      </dgm:t>
    </dgm:pt>
    <dgm:pt modelId="{049D9E3B-DAEC-4322-8904-DE721ECA3AC0}">
      <dgm:prSet custT="1"/>
      <dgm:spPr/>
      <dgm:t>
        <a:bodyPr/>
        <a:lstStyle/>
        <a:p>
          <a:endParaRPr lang="en-US" sz="1050" dirty="0">
            <a:latin typeface="Epilogue" pitchFamily="2" charset="0"/>
          </a:endParaRPr>
        </a:p>
      </dgm:t>
    </dgm:pt>
    <dgm:pt modelId="{38CB239E-8026-4C73-8BC6-A0F1DEEAB343}" type="parTrans" cxnId="{F5CBE270-40D3-464C-8E22-7536BD6825BD}">
      <dgm:prSet/>
      <dgm:spPr/>
      <dgm:t>
        <a:bodyPr/>
        <a:lstStyle/>
        <a:p>
          <a:endParaRPr lang="da-DK"/>
        </a:p>
      </dgm:t>
    </dgm:pt>
    <dgm:pt modelId="{E8689727-BF62-4EA0-A707-28A29723F146}" type="sibTrans" cxnId="{F5CBE270-40D3-464C-8E22-7536BD6825BD}">
      <dgm:prSet/>
      <dgm:spPr/>
      <dgm:t>
        <a:bodyPr/>
        <a:lstStyle/>
        <a:p>
          <a:endParaRPr lang="da-DK"/>
        </a:p>
      </dgm:t>
    </dgm:pt>
    <dgm:pt modelId="{DC37D760-B2D2-462E-9D27-5333AD93C7C6}">
      <dgm:prSet custT="1"/>
      <dgm:spPr/>
      <dgm:t>
        <a:bodyPr/>
        <a:lstStyle/>
        <a:p>
          <a:r>
            <a:rPr lang="da-DK" sz="1050" dirty="0">
              <a:latin typeface="Epilogue" pitchFamily="2" charset="0"/>
            </a:rPr>
            <a:t> Nævn bynavnet, så det føles lokalt</a:t>
          </a:r>
          <a:endParaRPr lang="en-US" sz="1050" dirty="0">
            <a:latin typeface="Epilogue" pitchFamily="2" charset="0"/>
          </a:endParaRPr>
        </a:p>
      </dgm:t>
    </dgm:pt>
    <dgm:pt modelId="{6416F16C-7DE9-4724-86C5-BA89B35484EB}" type="parTrans" cxnId="{BD453A5B-15E9-43CB-9B0C-9F9860BD0D76}">
      <dgm:prSet/>
      <dgm:spPr/>
      <dgm:t>
        <a:bodyPr/>
        <a:lstStyle/>
        <a:p>
          <a:endParaRPr lang="da-DK"/>
        </a:p>
      </dgm:t>
    </dgm:pt>
    <dgm:pt modelId="{4D83CB75-E06B-47CF-B00A-D48EC99AF0C2}" type="sibTrans" cxnId="{BD453A5B-15E9-43CB-9B0C-9F9860BD0D76}">
      <dgm:prSet/>
      <dgm:spPr/>
      <dgm:t>
        <a:bodyPr/>
        <a:lstStyle/>
        <a:p>
          <a:endParaRPr lang="da-DK"/>
        </a:p>
      </dgm:t>
    </dgm:pt>
    <dgm:pt modelId="{3C74C4FF-B575-4FEB-A05C-1961487AE592}">
      <dgm:prSet custT="1"/>
      <dgm:spPr/>
      <dgm:t>
        <a:bodyPr/>
        <a:lstStyle/>
        <a:p>
          <a:r>
            <a:rPr lang="da-DK" sz="1050" b="0" i="0" baseline="0" dirty="0">
              <a:latin typeface="Epilogue" pitchFamily="2" charset="0"/>
            </a:rPr>
            <a:t> Brug cases til at skabe identifikation</a:t>
          </a:r>
          <a:br>
            <a:rPr lang="da-DK" sz="1050" b="0" i="0" baseline="0" dirty="0">
              <a:latin typeface="Epilogue" pitchFamily="2" charset="0"/>
            </a:rPr>
          </a:br>
          <a:endParaRPr lang="en-US" sz="1050" dirty="0">
            <a:latin typeface="Epilogue" pitchFamily="2" charset="0"/>
          </a:endParaRPr>
        </a:p>
      </dgm:t>
    </dgm:pt>
    <dgm:pt modelId="{1B728C5C-3816-4E61-B52A-79922EF9FA79}" type="parTrans" cxnId="{E6120585-0495-4EFB-AB2A-4A99E4680295}">
      <dgm:prSet/>
      <dgm:spPr/>
      <dgm:t>
        <a:bodyPr/>
        <a:lstStyle/>
        <a:p>
          <a:endParaRPr lang="da-DK"/>
        </a:p>
      </dgm:t>
    </dgm:pt>
    <dgm:pt modelId="{EBE34EFF-FB91-4439-B2B3-91E16EC15F20}" type="sibTrans" cxnId="{E6120585-0495-4EFB-AB2A-4A99E4680295}">
      <dgm:prSet/>
      <dgm:spPr/>
      <dgm:t>
        <a:bodyPr/>
        <a:lstStyle/>
        <a:p>
          <a:endParaRPr lang="da-DK"/>
        </a:p>
      </dgm:t>
    </dgm:pt>
    <dgm:pt modelId="{4C7891EF-F210-44C8-A2F8-46DA89868F55}" type="pres">
      <dgm:prSet presAssocID="{1FF4E403-0820-4FA7-9D00-2F1CB484D95A}" presName="Name0" presStyleCnt="0">
        <dgm:presLayoutVars>
          <dgm:dir/>
          <dgm:resizeHandles val="exact"/>
        </dgm:presLayoutVars>
      </dgm:prSet>
      <dgm:spPr/>
    </dgm:pt>
    <dgm:pt modelId="{51F8A109-5FEA-461B-87CE-97BAC34E24EF}" type="pres">
      <dgm:prSet presAssocID="{0DEADF12-495F-4F96-8F83-306E2C1C8EDF}" presName="node" presStyleLbl="node1" presStyleIdx="0" presStyleCnt="6">
        <dgm:presLayoutVars>
          <dgm:bulletEnabled val="1"/>
        </dgm:presLayoutVars>
      </dgm:prSet>
      <dgm:spPr/>
    </dgm:pt>
    <dgm:pt modelId="{E6F51C06-3508-414F-B0B1-31CC8A74094E}" type="pres">
      <dgm:prSet presAssocID="{9670780A-3A0A-4010-B7F8-52DF9CF8CD40}" presName="sibTrans" presStyleLbl="sibTrans1D1" presStyleIdx="0" presStyleCnt="5"/>
      <dgm:spPr/>
    </dgm:pt>
    <dgm:pt modelId="{9CF96678-29A1-408A-AABF-FF9742B59C36}" type="pres">
      <dgm:prSet presAssocID="{9670780A-3A0A-4010-B7F8-52DF9CF8CD40}" presName="connectorText" presStyleLbl="sibTrans1D1" presStyleIdx="0" presStyleCnt="5"/>
      <dgm:spPr/>
    </dgm:pt>
    <dgm:pt modelId="{7C1D9509-929F-4E9B-A8EF-8BAE27CA2669}" type="pres">
      <dgm:prSet presAssocID="{CB05485F-701A-4328-9879-1DC067EC7F2D}" presName="node" presStyleLbl="node1" presStyleIdx="1" presStyleCnt="6">
        <dgm:presLayoutVars>
          <dgm:bulletEnabled val="1"/>
        </dgm:presLayoutVars>
      </dgm:prSet>
      <dgm:spPr/>
    </dgm:pt>
    <dgm:pt modelId="{B97D2385-BA14-4EEF-B00A-22432BBC06F5}" type="pres">
      <dgm:prSet presAssocID="{14C6D810-7F38-4B1C-ACF4-5FA7719EABAF}" presName="sibTrans" presStyleLbl="sibTrans1D1" presStyleIdx="1" presStyleCnt="5"/>
      <dgm:spPr/>
    </dgm:pt>
    <dgm:pt modelId="{00E1B23D-B1BC-420B-8162-9FEB31E2CDDE}" type="pres">
      <dgm:prSet presAssocID="{14C6D810-7F38-4B1C-ACF4-5FA7719EABAF}" presName="connectorText" presStyleLbl="sibTrans1D1" presStyleIdx="1" presStyleCnt="5"/>
      <dgm:spPr/>
    </dgm:pt>
    <dgm:pt modelId="{EB4F8334-6582-4451-B9C8-1207DA284D5B}" type="pres">
      <dgm:prSet presAssocID="{A48CA386-1439-421A-B78B-F158BF09F7A3}" presName="node" presStyleLbl="node1" presStyleIdx="2" presStyleCnt="6">
        <dgm:presLayoutVars>
          <dgm:bulletEnabled val="1"/>
        </dgm:presLayoutVars>
      </dgm:prSet>
      <dgm:spPr/>
    </dgm:pt>
    <dgm:pt modelId="{C11979D4-309B-4714-818A-BBB9A743B1CD}" type="pres">
      <dgm:prSet presAssocID="{7542C5A0-1486-45CE-8FA4-0C134B9D17BB}" presName="sibTrans" presStyleLbl="sibTrans1D1" presStyleIdx="2" presStyleCnt="5"/>
      <dgm:spPr/>
    </dgm:pt>
    <dgm:pt modelId="{EEACA888-1CDA-48A1-ACF4-94D919C0CDB9}" type="pres">
      <dgm:prSet presAssocID="{7542C5A0-1486-45CE-8FA4-0C134B9D17BB}" presName="connectorText" presStyleLbl="sibTrans1D1" presStyleIdx="2" presStyleCnt="5"/>
      <dgm:spPr/>
    </dgm:pt>
    <dgm:pt modelId="{A0291EE3-3175-4E36-A8D6-5A1FB758CC75}" type="pres">
      <dgm:prSet presAssocID="{5411E415-741D-4CC5-9CA4-7355C1242879}" presName="node" presStyleLbl="node1" presStyleIdx="3" presStyleCnt="6">
        <dgm:presLayoutVars>
          <dgm:bulletEnabled val="1"/>
        </dgm:presLayoutVars>
      </dgm:prSet>
      <dgm:spPr/>
    </dgm:pt>
    <dgm:pt modelId="{A1D8B86F-1BB3-4C10-BFCB-BF668E5EDFBA}" type="pres">
      <dgm:prSet presAssocID="{73A33E31-54BD-4714-AC04-38FA5CE80178}" presName="sibTrans" presStyleLbl="sibTrans1D1" presStyleIdx="3" presStyleCnt="5"/>
      <dgm:spPr/>
    </dgm:pt>
    <dgm:pt modelId="{161BAB51-A171-479C-9E8C-605EFFD0274C}" type="pres">
      <dgm:prSet presAssocID="{73A33E31-54BD-4714-AC04-38FA5CE80178}" presName="connectorText" presStyleLbl="sibTrans1D1" presStyleIdx="3" presStyleCnt="5"/>
      <dgm:spPr/>
    </dgm:pt>
    <dgm:pt modelId="{F9AD42D1-176F-49AD-A569-7B903F672FE0}" type="pres">
      <dgm:prSet presAssocID="{9D690523-1E2B-44D5-847F-DEFBD090C1BA}" presName="node" presStyleLbl="node1" presStyleIdx="4" presStyleCnt="6">
        <dgm:presLayoutVars>
          <dgm:bulletEnabled val="1"/>
        </dgm:presLayoutVars>
      </dgm:prSet>
      <dgm:spPr/>
    </dgm:pt>
    <dgm:pt modelId="{B9290FC3-7D8C-4B1F-B65E-964827AA4F37}" type="pres">
      <dgm:prSet presAssocID="{713293D2-DB22-4900-96C0-F8813B23B274}" presName="sibTrans" presStyleLbl="sibTrans1D1" presStyleIdx="4" presStyleCnt="5"/>
      <dgm:spPr/>
    </dgm:pt>
    <dgm:pt modelId="{B5CDBD8E-8213-4F71-A32C-1E9454C59DE8}" type="pres">
      <dgm:prSet presAssocID="{713293D2-DB22-4900-96C0-F8813B23B274}" presName="connectorText" presStyleLbl="sibTrans1D1" presStyleIdx="4" presStyleCnt="5"/>
      <dgm:spPr/>
    </dgm:pt>
    <dgm:pt modelId="{687FC0D7-0400-46FF-8463-5D84AA76355E}" type="pres">
      <dgm:prSet presAssocID="{C8223B50-29E9-49DA-91CF-8D734DA2ABE6}" presName="node" presStyleLbl="node1" presStyleIdx="5" presStyleCnt="6">
        <dgm:presLayoutVars>
          <dgm:bulletEnabled val="1"/>
        </dgm:presLayoutVars>
      </dgm:prSet>
      <dgm:spPr/>
    </dgm:pt>
  </dgm:ptLst>
  <dgm:cxnLst>
    <dgm:cxn modelId="{6288D506-1A4D-4560-B2C4-65B38FA324AF}" type="presOf" srcId="{9D690523-1E2B-44D5-847F-DEFBD090C1BA}" destId="{F9AD42D1-176F-49AD-A569-7B903F672FE0}" srcOrd="0" destOrd="0" presId="urn:microsoft.com/office/officeart/2016/7/layout/RepeatingBendingProcessNew"/>
    <dgm:cxn modelId="{FC54590B-5A34-4DB5-85AC-E6159664EB1D}" srcId="{C8223B50-29E9-49DA-91CF-8D734DA2ABE6}" destId="{BAC8DF47-6782-4FBA-BE18-99CC67BBE998}" srcOrd="0" destOrd="0" parTransId="{072ED028-8AAA-4073-95BE-D40DBD510E51}" sibTransId="{F446E07A-7FCD-4081-B2E0-F2E86EB706BE}"/>
    <dgm:cxn modelId="{7E80DF1B-F82E-4666-B469-B66AA90D3982}" srcId="{1FF4E403-0820-4FA7-9D00-2F1CB484D95A}" destId="{5411E415-741D-4CC5-9CA4-7355C1242879}" srcOrd="3" destOrd="0" parTransId="{1FCC05D6-C24E-4E22-A63B-88204039CDCB}" sibTransId="{73A33E31-54BD-4714-AC04-38FA5CE80178}"/>
    <dgm:cxn modelId="{3005492F-0516-44DA-A7D4-4A13D7F7ED01}" srcId="{1FF4E403-0820-4FA7-9D00-2F1CB484D95A}" destId="{0DEADF12-495F-4F96-8F83-306E2C1C8EDF}" srcOrd="0" destOrd="0" parTransId="{D042677C-19D8-479F-97DB-C07F695AF88B}" sibTransId="{9670780A-3A0A-4010-B7F8-52DF9CF8CD40}"/>
    <dgm:cxn modelId="{332F903E-2F9B-4C88-8123-7832B0424AE7}" type="presOf" srcId="{DC37D760-B2D2-462E-9D27-5333AD93C7C6}" destId="{687FC0D7-0400-46FF-8463-5D84AA76355E}" srcOrd="0" destOrd="2" presId="urn:microsoft.com/office/officeart/2016/7/layout/RepeatingBendingProcessNew"/>
    <dgm:cxn modelId="{BD453A5B-15E9-43CB-9B0C-9F9860BD0D76}" srcId="{C8223B50-29E9-49DA-91CF-8D734DA2ABE6}" destId="{DC37D760-B2D2-462E-9D27-5333AD93C7C6}" srcOrd="1" destOrd="0" parTransId="{6416F16C-7DE9-4724-86C5-BA89B35484EB}" sibTransId="{4D83CB75-E06B-47CF-B00A-D48EC99AF0C2}"/>
    <dgm:cxn modelId="{49355C5C-4F6C-44CA-A391-C922CF3E341F}" type="presOf" srcId="{0DEADF12-495F-4F96-8F83-306E2C1C8EDF}" destId="{51F8A109-5FEA-461B-87CE-97BAC34E24EF}" srcOrd="0" destOrd="0" presId="urn:microsoft.com/office/officeart/2016/7/layout/RepeatingBendingProcessNew"/>
    <dgm:cxn modelId="{305D735E-C5F3-4500-B892-1468249BF6BC}" type="presOf" srcId="{1FF4E403-0820-4FA7-9D00-2F1CB484D95A}" destId="{4C7891EF-F210-44C8-A2F8-46DA89868F55}" srcOrd="0" destOrd="0" presId="urn:microsoft.com/office/officeart/2016/7/layout/RepeatingBendingProcessNew"/>
    <dgm:cxn modelId="{DEB35D41-5462-4242-9BDB-21B24889AB2D}" type="presOf" srcId="{713293D2-DB22-4900-96C0-F8813B23B274}" destId="{B9290FC3-7D8C-4B1F-B65E-964827AA4F37}" srcOrd="0" destOrd="0" presId="urn:microsoft.com/office/officeart/2016/7/layout/RepeatingBendingProcessNew"/>
    <dgm:cxn modelId="{DDAAE169-7DAB-4679-976C-9195C4E90FA9}" type="presOf" srcId="{7542C5A0-1486-45CE-8FA4-0C134B9D17BB}" destId="{C11979D4-309B-4714-818A-BBB9A743B1CD}" srcOrd="0" destOrd="0" presId="urn:microsoft.com/office/officeart/2016/7/layout/RepeatingBendingProcessNew"/>
    <dgm:cxn modelId="{CD0F326E-4AD4-4D01-82AD-15D0BAFFF908}" srcId="{1FF4E403-0820-4FA7-9D00-2F1CB484D95A}" destId="{A48CA386-1439-421A-B78B-F158BF09F7A3}" srcOrd="2" destOrd="0" parTransId="{5F799A98-6B26-44A3-9829-8782FD416D2D}" sibTransId="{7542C5A0-1486-45CE-8FA4-0C134B9D17BB}"/>
    <dgm:cxn modelId="{22950B70-B9E8-4F02-A08C-FA78C1DF667A}" type="presOf" srcId="{14C6D810-7F38-4B1C-ACF4-5FA7719EABAF}" destId="{00E1B23D-B1BC-420B-8162-9FEB31E2CDDE}" srcOrd="1" destOrd="0" presId="urn:microsoft.com/office/officeart/2016/7/layout/RepeatingBendingProcessNew"/>
    <dgm:cxn modelId="{F5CBE270-40D3-464C-8E22-7536BD6825BD}" srcId="{C8223B50-29E9-49DA-91CF-8D734DA2ABE6}" destId="{049D9E3B-DAEC-4322-8904-DE721ECA3AC0}" srcOrd="3" destOrd="0" parTransId="{38CB239E-8026-4C73-8BC6-A0F1DEEAB343}" sibTransId="{E8689727-BF62-4EA0-A707-28A29723F146}"/>
    <dgm:cxn modelId="{60232373-1E2E-454B-B0E3-856740A9AC5E}" type="presOf" srcId="{14C6D810-7F38-4B1C-ACF4-5FA7719EABAF}" destId="{B97D2385-BA14-4EEF-B00A-22432BBC06F5}" srcOrd="0" destOrd="0" presId="urn:microsoft.com/office/officeart/2016/7/layout/RepeatingBendingProcessNew"/>
    <dgm:cxn modelId="{464F9559-E57C-462A-9D45-E61847B2E9AF}" type="presOf" srcId="{7542C5A0-1486-45CE-8FA4-0C134B9D17BB}" destId="{EEACA888-1CDA-48A1-ACF4-94D919C0CDB9}" srcOrd="1" destOrd="0" presId="urn:microsoft.com/office/officeart/2016/7/layout/RepeatingBendingProcessNew"/>
    <dgm:cxn modelId="{D09ABD7C-069F-438B-A858-0B1BC4E0D4A1}" type="presOf" srcId="{9670780A-3A0A-4010-B7F8-52DF9CF8CD40}" destId="{9CF96678-29A1-408A-AABF-FF9742B59C36}" srcOrd="1" destOrd="0" presId="urn:microsoft.com/office/officeart/2016/7/layout/RepeatingBendingProcessNew"/>
    <dgm:cxn modelId="{560D667D-9A67-41BF-A4DE-E2DF6B286113}" srcId="{1FF4E403-0820-4FA7-9D00-2F1CB484D95A}" destId="{CB05485F-701A-4328-9879-1DC067EC7F2D}" srcOrd="1" destOrd="0" parTransId="{BC9FEB15-BE24-4567-B068-B6ECF66E7295}" sibTransId="{14C6D810-7F38-4B1C-ACF4-5FA7719EABAF}"/>
    <dgm:cxn modelId="{AFFB8E7D-8DDF-4851-9BE6-4592B63A6965}" type="presOf" srcId="{A48CA386-1439-421A-B78B-F158BF09F7A3}" destId="{EB4F8334-6582-4451-B9C8-1207DA284D5B}" srcOrd="0" destOrd="0" presId="urn:microsoft.com/office/officeart/2016/7/layout/RepeatingBendingProcessNew"/>
    <dgm:cxn modelId="{E6120585-0495-4EFB-AB2A-4A99E4680295}" srcId="{C8223B50-29E9-49DA-91CF-8D734DA2ABE6}" destId="{3C74C4FF-B575-4FEB-A05C-1961487AE592}" srcOrd="2" destOrd="0" parTransId="{1B728C5C-3816-4E61-B52A-79922EF9FA79}" sibTransId="{EBE34EFF-FB91-4439-B2B3-91E16EC15F20}"/>
    <dgm:cxn modelId="{8CCAF692-221E-446A-9CAC-0FB1F781886C}" srcId="{1FF4E403-0820-4FA7-9D00-2F1CB484D95A}" destId="{9D690523-1E2B-44D5-847F-DEFBD090C1BA}" srcOrd="4" destOrd="0" parTransId="{BDDDD9B2-155C-47A7-A7FC-FCDB2FA6CD50}" sibTransId="{713293D2-DB22-4900-96C0-F8813B23B274}"/>
    <dgm:cxn modelId="{AD8B7796-B7D4-4D91-8830-00E2E22596DE}" type="presOf" srcId="{73A33E31-54BD-4714-AC04-38FA5CE80178}" destId="{161BAB51-A171-479C-9E8C-605EFFD0274C}" srcOrd="1" destOrd="0" presId="urn:microsoft.com/office/officeart/2016/7/layout/RepeatingBendingProcessNew"/>
    <dgm:cxn modelId="{67DF1FAD-7086-468D-A4E5-E5C2A4E10FDC}" type="presOf" srcId="{CB05485F-701A-4328-9879-1DC067EC7F2D}" destId="{7C1D9509-929F-4E9B-A8EF-8BAE27CA2669}" srcOrd="0" destOrd="0" presId="urn:microsoft.com/office/officeart/2016/7/layout/RepeatingBendingProcessNew"/>
    <dgm:cxn modelId="{3DE530B4-310E-48F8-A1CB-14F0021E73C4}" type="presOf" srcId="{049D9E3B-DAEC-4322-8904-DE721ECA3AC0}" destId="{687FC0D7-0400-46FF-8463-5D84AA76355E}" srcOrd="0" destOrd="4" presId="urn:microsoft.com/office/officeart/2016/7/layout/RepeatingBendingProcessNew"/>
    <dgm:cxn modelId="{C92C1DB8-56E5-4ED9-9871-C9986BBEDA61}" type="presOf" srcId="{5411E415-741D-4CC5-9CA4-7355C1242879}" destId="{A0291EE3-3175-4E36-A8D6-5A1FB758CC75}" srcOrd="0" destOrd="0" presId="urn:microsoft.com/office/officeart/2016/7/layout/RepeatingBendingProcessNew"/>
    <dgm:cxn modelId="{155852BD-E02A-4703-8877-9112F2E62FF1}" srcId="{CB05485F-701A-4328-9879-1DC067EC7F2D}" destId="{45284FC2-2E10-4BEC-A95F-4752F55867BE}" srcOrd="0" destOrd="0" parTransId="{AFBA0C0B-9FDF-4CE3-A584-4070BE58717B}" sibTransId="{A9B4DF77-6058-4F5D-978F-DB8624C21829}"/>
    <dgm:cxn modelId="{3E8BCAC5-DDCE-491A-AF59-B6F583BC091C}" srcId="{1FF4E403-0820-4FA7-9D00-2F1CB484D95A}" destId="{C8223B50-29E9-49DA-91CF-8D734DA2ABE6}" srcOrd="5" destOrd="0" parTransId="{DECDA6CC-51F4-4D39-87CC-A85B6D0BA062}" sibTransId="{60D14E67-EF35-4F50-BC78-6FC5FDE4E0DE}"/>
    <dgm:cxn modelId="{BD4D46C7-0EA4-4057-A438-B1FFF73FE427}" type="presOf" srcId="{3C74C4FF-B575-4FEB-A05C-1961487AE592}" destId="{687FC0D7-0400-46FF-8463-5D84AA76355E}" srcOrd="0" destOrd="3" presId="urn:microsoft.com/office/officeart/2016/7/layout/RepeatingBendingProcessNew"/>
    <dgm:cxn modelId="{5901F8D5-035C-41CD-B9B7-5ABE60E953F0}" type="presOf" srcId="{45284FC2-2E10-4BEC-A95F-4752F55867BE}" destId="{7C1D9509-929F-4E9B-A8EF-8BAE27CA2669}" srcOrd="0" destOrd="1" presId="urn:microsoft.com/office/officeart/2016/7/layout/RepeatingBendingProcessNew"/>
    <dgm:cxn modelId="{01FC1BD7-B66A-4ECB-B828-944643EFF710}" type="presOf" srcId="{73A33E31-54BD-4714-AC04-38FA5CE80178}" destId="{A1D8B86F-1BB3-4C10-BFCB-BF668E5EDFBA}" srcOrd="0" destOrd="0" presId="urn:microsoft.com/office/officeart/2016/7/layout/RepeatingBendingProcessNew"/>
    <dgm:cxn modelId="{A73F21D9-FFD6-4543-963A-8B7F4712AAA3}" type="presOf" srcId="{C8223B50-29E9-49DA-91CF-8D734DA2ABE6}" destId="{687FC0D7-0400-46FF-8463-5D84AA76355E}" srcOrd="0" destOrd="0" presId="urn:microsoft.com/office/officeart/2016/7/layout/RepeatingBendingProcessNew"/>
    <dgm:cxn modelId="{271AEAE7-296F-407A-B0DD-E83507C43536}" type="presOf" srcId="{713293D2-DB22-4900-96C0-F8813B23B274}" destId="{B5CDBD8E-8213-4F71-A32C-1E9454C59DE8}" srcOrd="1" destOrd="0" presId="urn:microsoft.com/office/officeart/2016/7/layout/RepeatingBendingProcessNew"/>
    <dgm:cxn modelId="{3AAE40F1-B235-4CCD-994E-42366900877B}" type="presOf" srcId="{9670780A-3A0A-4010-B7F8-52DF9CF8CD40}" destId="{E6F51C06-3508-414F-B0B1-31CC8A74094E}" srcOrd="0" destOrd="0" presId="urn:microsoft.com/office/officeart/2016/7/layout/RepeatingBendingProcessNew"/>
    <dgm:cxn modelId="{AF4822FF-9A47-4C9E-BF69-5F1E052B8087}" type="presOf" srcId="{BAC8DF47-6782-4FBA-BE18-99CC67BBE998}" destId="{687FC0D7-0400-46FF-8463-5D84AA76355E}" srcOrd="0" destOrd="1" presId="urn:microsoft.com/office/officeart/2016/7/layout/RepeatingBendingProcessNew"/>
    <dgm:cxn modelId="{20AD2F58-24D6-484D-9E94-53EC5569B6A1}" type="presParOf" srcId="{4C7891EF-F210-44C8-A2F8-46DA89868F55}" destId="{51F8A109-5FEA-461B-87CE-97BAC34E24EF}" srcOrd="0" destOrd="0" presId="urn:microsoft.com/office/officeart/2016/7/layout/RepeatingBendingProcessNew"/>
    <dgm:cxn modelId="{F9C777AD-81AA-4E5C-AFEE-67ACB2910587}" type="presParOf" srcId="{4C7891EF-F210-44C8-A2F8-46DA89868F55}" destId="{E6F51C06-3508-414F-B0B1-31CC8A74094E}" srcOrd="1" destOrd="0" presId="urn:microsoft.com/office/officeart/2016/7/layout/RepeatingBendingProcessNew"/>
    <dgm:cxn modelId="{1E828350-E66A-4F33-A17B-8C3886CF5AFE}" type="presParOf" srcId="{E6F51C06-3508-414F-B0B1-31CC8A74094E}" destId="{9CF96678-29A1-408A-AABF-FF9742B59C36}" srcOrd="0" destOrd="0" presId="urn:microsoft.com/office/officeart/2016/7/layout/RepeatingBendingProcessNew"/>
    <dgm:cxn modelId="{CE3093E2-8022-4801-9196-68F8A3800FC8}" type="presParOf" srcId="{4C7891EF-F210-44C8-A2F8-46DA89868F55}" destId="{7C1D9509-929F-4E9B-A8EF-8BAE27CA2669}" srcOrd="2" destOrd="0" presId="urn:microsoft.com/office/officeart/2016/7/layout/RepeatingBendingProcessNew"/>
    <dgm:cxn modelId="{429BA61A-9FE6-46B5-AF17-1149DE2D70CD}" type="presParOf" srcId="{4C7891EF-F210-44C8-A2F8-46DA89868F55}" destId="{B97D2385-BA14-4EEF-B00A-22432BBC06F5}" srcOrd="3" destOrd="0" presId="urn:microsoft.com/office/officeart/2016/7/layout/RepeatingBendingProcessNew"/>
    <dgm:cxn modelId="{DD129246-1B45-473C-83DD-9CA8FEC2BACF}" type="presParOf" srcId="{B97D2385-BA14-4EEF-B00A-22432BBC06F5}" destId="{00E1B23D-B1BC-420B-8162-9FEB31E2CDDE}" srcOrd="0" destOrd="0" presId="urn:microsoft.com/office/officeart/2016/7/layout/RepeatingBendingProcessNew"/>
    <dgm:cxn modelId="{3DC8CD84-D180-4AA0-9D7E-4C42A6EE6CCF}" type="presParOf" srcId="{4C7891EF-F210-44C8-A2F8-46DA89868F55}" destId="{EB4F8334-6582-4451-B9C8-1207DA284D5B}" srcOrd="4" destOrd="0" presId="urn:microsoft.com/office/officeart/2016/7/layout/RepeatingBendingProcessNew"/>
    <dgm:cxn modelId="{A94C3D2D-DD4E-4095-A114-B54E0FE83F22}" type="presParOf" srcId="{4C7891EF-F210-44C8-A2F8-46DA89868F55}" destId="{C11979D4-309B-4714-818A-BBB9A743B1CD}" srcOrd="5" destOrd="0" presId="urn:microsoft.com/office/officeart/2016/7/layout/RepeatingBendingProcessNew"/>
    <dgm:cxn modelId="{61E786E7-3F57-4BD5-9637-1C845E8021CE}" type="presParOf" srcId="{C11979D4-309B-4714-818A-BBB9A743B1CD}" destId="{EEACA888-1CDA-48A1-ACF4-94D919C0CDB9}" srcOrd="0" destOrd="0" presId="urn:microsoft.com/office/officeart/2016/7/layout/RepeatingBendingProcessNew"/>
    <dgm:cxn modelId="{94B359D9-BC56-4F06-9367-1A5EE454DF07}" type="presParOf" srcId="{4C7891EF-F210-44C8-A2F8-46DA89868F55}" destId="{A0291EE3-3175-4E36-A8D6-5A1FB758CC75}" srcOrd="6" destOrd="0" presId="urn:microsoft.com/office/officeart/2016/7/layout/RepeatingBendingProcessNew"/>
    <dgm:cxn modelId="{AE2E6B18-0230-4970-BF7C-8E8B7536EAC8}" type="presParOf" srcId="{4C7891EF-F210-44C8-A2F8-46DA89868F55}" destId="{A1D8B86F-1BB3-4C10-BFCB-BF668E5EDFBA}" srcOrd="7" destOrd="0" presId="urn:microsoft.com/office/officeart/2016/7/layout/RepeatingBendingProcessNew"/>
    <dgm:cxn modelId="{E0847DA7-4384-434F-86B9-5A91628706EA}" type="presParOf" srcId="{A1D8B86F-1BB3-4C10-BFCB-BF668E5EDFBA}" destId="{161BAB51-A171-479C-9E8C-605EFFD0274C}" srcOrd="0" destOrd="0" presId="urn:microsoft.com/office/officeart/2016/7/layout/RepeatingBendingProcessNew"/>
    <dgm:cxn modelId="{63825237-0D88-41E6-B543-1E8E3467ADCD}" type="presParOf" srcId="{4C7891EF-F210-44C8-A2F8-46DA89868F55}" destId="{F9AD42D1-176F-49AD-A569-7B903F672FE0}" srcOrd="8" destOrd="0" presId="urn:microsoft.com/office/officeart/2016/7/layout/RepeatingBendingProcessNew"/>
    <dgm:cxn modelId="{AFF991B0-9351-4EBE-BEFE-110ED1A143B5}" type="presParOf" srcId="{4C7891EF-F210-44C8-A2F8-46DA89868F55}" destId="{B9290FC3-7D8C-4B1F-B65E-964827AA4F37}" srcOrd="9" destOrd="0" presId="urn:microsoft.com/office/officeart/2016/7/layout/RepeatingBendingProcessNew"/>
    <dgm:cxn modelId="{FCB39102-48C8-459B-91FE-3D4A13B9B519}" type="presParOf" srcId="{B9290FC3-7D8C-4B1F-B65E-964827AA4F37}" destId="{B5CDBD8E-8213-4F71-A32C-1E9454C59DE8}" srcOrd="0" destOrd="0" presId="urn:microsoft.com/office/officeart/2016/7/layout/RepeatingBendingProcessNew"/>
    <dgm:cxn modelId="{55056643-EEE1-4DFC-A5DC-371F792E43C1}" type="presParOf" srcId="{4C7891EF-F210-44C8-A2F8-46DA89868F55}" destId="{687FC0D7-0400-46FF-8463-5D84AA76355E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FF4E403-0820-4FA7-9D00-2F1CB484D95A}" type="doc">
      <dgm:prSet loTypeId="urn:microsoft.com/office/officeart/2016/7/layout/RepeatingBendingProcessNew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DEADF12-495F-4F96-8F83-306E2C1C8EDF}">
      <dgm:prSet custT="1"/>
      <dgm:spPr/>
      <dgm:t>
        <a:bodyPr/>
        <a:lstStyle/>
        <a:p>
          <a:r>
            <a:rPr lang="da-DK" sz="1600" b="1" i="0" baseline="0" dirty="0">
              <a:latin typeface="Epilogue" pitchFamily="2" charset="0"/>
            </a:rPr>
            <a:t>🎯 Formål:</a:t>
          </a:r>
          <a:br>
            <a:rPr lang="da-DK" sz="1600" b="0" i="0" baseline="0" dirty="0">
              <a:latin typeface="Epilogue" pitchFamily="2" charset="0"/>
            </a:rPr>
          </a:br>
          <a:r>
            <a:rPr lang="da-DK" sz="1600" b="0" i="0" baseline="0" dirty="0">
              <a:latin typeface="Epilogue" pitchFamily="2" charset="0"/>
            </a:rPr>
            <a:t>At få folk til at tænke </a:t>
          </a:r>
          <a:r>
            <a:rPr lang="da-DK" sz="1600" b="0" i="1" baseline="0" dirty="0">
              <a:latin typeface="Epilogue" pitchFamily="2" charset="0"/>
            </a:rPr>
            <a:t>“Det kunne jeg godt se mig selv i”</a:t>
          </a:r>
          <a:br>
            <a:rPr lang="da-DK" sz="1600" b="0" i="0" baseline="0" dirty="0">
              <a:latin typeface="Epilogue" pitchFamily="2" charset="0"/>
            </a:rPr>
          </a:br>
          <a:endParaRPr lang="en-US" sz="1600" dirty="0">
            <a:latin typeface="Epilogue" pitchFamily="2" charset="0"/>
          </a:endParaRPr>
        </a:p>
      </dgm:t>
    </dgm:pt>
    <dgm:pt modelId="{D042677C-19D8-479F-97DB-C07F695AF88B}" type="parTrans" cxnId="{3005492F-0516-44DA-A7D4-4A13D7F7ED01}">
      <dgm:prSet/>
      <dgm:spPr/>
      <dgm:t>
        <a:bodyPr/>
        <a:lstStyle/>
        <a:p>
          <a:endParaRPr lang="en-US"/>
        </a:p>
      </dgm:t>
    </dgm:pt>
    <dgm:pt modelId="{9670780A-3A0A-4010-B7F8-52DF9CF8CD40}" type="sibTrans" cxnId="{3005492F-0516-44DA-A7D4-4A13D7F7ED01}">
      <dgm:prSet/>
      <dgm:spPr/>
      <dgm:t>
        <a:bodyPr/>
        <a:lstStyle/>
        <a:p>
          <a:endParaRPr lang="en-US"/>
        </a:p>
      </dgm:t>
    </dgm:pt>
    <dgm:pt modelId="{CB05485F-701A-4328-9879-1DC067EC7F2D}">
      <dgm:prSet custT="1"/>
      <dgm:spPr/>
      <dgm:t>
        <a:bodyPr/>
        <a:lstStyle/>
        <a:p>
          <a:endParaRPr lang="da-DK" sz="1400" b="1" i="0" baseline="0" dirty="0">
            <a:latin typeface="Epilogue" pitchFamily="2" charset="0"/>
          </a:endParaRPr>
        </a:p>
        <a:p>
          <a:r>
            <a:rPr lang="da-DK" sz="1400" b="1" i="0" baseline="0" dirty="0">
              <a:latin typeface="Epilogue" pitchFamily="2" charset="0"/>
            </a:rPr>
            <a:t>Fang opmærksomheden med en overskrift</a:t>
          </a:r>
        </a:p>
        <a:p>
          <a:endParaRPr lang="da-DK" sz="1400" b="1" i="0" baseline="0" dirty="0">
            <a:latin typeface="Epilogue" pitchFamily="2" charset="0"/>
          </a:endParaRPr>
        </a:p>
      </dgm:t>
    </dgm:pt>
    <dgm:pt modelId="{BC9FEB15-BE24-4567-B068-B6ECF66E7295}" type="parTrans" cxnId="{560D667D-9A67-41BF-A4DE-E2DF6B286113}">
      <dgm:prSet/>
      <dgm:spPr/>
      <dgm:t>
        <a:bodyPr/>
        <a:lstStyle/>
        <a:p>
          <a:endParaRPr lang="en-US"/>
        </a:p>
      </dgm:t>
    </dgm:pt>
    <dgm:pt modelId="{14C6D810-7F38-4B1C-ACF4-5FA7719EABAF}" type="sibTrans" cxnId="{560D667D-9A67-41BF-A4DE-E2DF6B286113}">
      <dgm:prSet/>
      <dgm:spPr/>
      <dgm:t>
        <a:bodyPr/>
        <a:lstStyle/>
        <a:p>
          <a:endParaRPr lang="en-US"/>
        </a:p>
      </dgm:t>
    </dgm:pt>
    <dgm:pt modelId="{45284FC2-2E10-4BEC-A95F-4752F55867BE}">
      <dgm:prSet custT="1"/>
      <dgm:spPr/>
      <dgm:t>
        <a:bodyPr/>
        <a:lstStyle/>
        <a:p>
          <a:r>
            <a:rPr lang="da-DK" sz="1000" b="0" i="0" baseline="0" dirty="0">
              <a:latin typeface="Epilogue" pitchFamily="2" charset="0"/>
            </a:rPr>
            <a:t> Stil fx et spørgsmål eller brug et citat, der skaber identifikation</a:t>
          </a:r>
          <a:endParaRPr lang="en-US" sz="1000" dirty="0">
            <a:latin typeface="Epilogue" pitchFamily="2" charset="0"/>
          </a:endParaRPr>
        </a:p>
      </dgm:t>
    </dgm:pt>
    <dgm:pt modelId="{AFBA0C0B-9FDF-4CE3-A584-4070BE58717B}" type="parTrans" cxnId="{155852BD-E02A-4703-8877-9112F2E62FF1}">
      <dgm:prSet/>
      <dgm:spPr/>
      <dgm:t>
        <a:bodyPr/>
        <a:lstStyle/>
        <a:p>
          <a:endParaRPr lang="en-US"/>
        </a:p>
      </dgm:t>
    </dgm:pt>
    <dgm:pt modelId="{A9B4DF77-6058-4F5D-978F-DB8624C21829}" type="sibTrans" cxnId="{155852BD-E02A-4703-8877-9112F2E62FF1}">
      <dgm:prSet/>
      <dgm:spPr/>
      <dgm:t>
        <a:bodyPr/>
        <a:lstStyle/>
        <a:p>
          <a:endParaRPr lang="en-US"/>
        </a:p>
      </dgm:t>
    </dgm:pt>
    <dgm:pt modelId="{A48CA386-1439-421A-B78B-F158BF09F7A3}">
      <dgm:prSet custT="1"/>
      <dgm:spPr/>
      <dgm:t>
        <a:bodyPr/>
        <a:lstStyle/>
        <a:p>
          <a:r>
            <a:rPr lang="da-DK" sz="1400" b="1" i="0" baseline="0" dirty="0">
              <a:latin typeface="Epilogue" pitchFamily="2" charset="0"/>
            </a:rPr>
            <a:t>Fortæl kort, hvad man kan blive en del af </a:t>
          </a:r>
        </a:p>
        <a:p>
          <a:endParaRPr lang="en-US" sz="1400" dirty="0">
            <a:latin typeface="Epilogue" pitchFamily="2" charset="0"/>
          </a:endParaRPr>
        </a:p>
      </dgm:t>
    </dgm:pt>
    <dgm:pt modelId="{5F799A98-6B26-44A3-9829-8782FD416D2D}" type="parTrans" cxnId="{CD0F326E-4AD4-4D01-82AD-15D0BAFFF908}">
      <dgm:prSet/>
      <dgm:spPr/>
      <dgm:t>
        <a:bodyPr/>
        <a:lstStyle/>
        <a:p>
          <a:endParaRPr lang="en-US"/>
        </a:p>
      </dgm:t>
    </dgm:pt>
    <dgm:pt modelId="{7542C5A0-1486-45CE-8FA4-0C134B9D17BB}" type="sibTrans" cxnId="{CD0F326E-4AD4-4D01-82AD-15D0BAFFF908}">
      <dgm:prSet/>
      <dgm:spPr/>
      <dgm:t>
        <a:bodyPr/>
        <a:lstStyle/>
        <a:p>
          <a:endParaRPr lang="en-US"/>
        </a:p>
      </dgm:t>
    </dgm:pt>
    <dgm:pt modelId="{5411E415-741D-4CC5-9CA4-7355C1242879}">
      <dgm:prSet custT="1"/>
      <dgm:spPr/>
      <dgm:t>
        <a:bodyPr/>
        <a:lstStyle/>
        <a:p>
          <a:r>
            <a:rPr lang="da-DK" sz="1400" b="1" i="0" baseline="0" dirty="0">
              <a:latin typeface="Epilogue" pitchFamily="2" charset="0"/>
            </a:rPr>
            <a:t>Gør det let at se, hvad der forventes </a:t>
          </a:r>
        </a:p>
      </dgm:t>
    </dgm:pt>
    <dgm:pt modelId="{1FCC05D6-C24E-4E22-A63B-88204039CDCB}" type="parTrans" cxnId="{7E80DF1B-F82E-4666-B469-B66AA90D3982}">
      <dgm:prSet/>
      <dgm:spPr/>
      <dgm:t>
        <a:bodyPr/>
        <a:lstStyle/>
        <a:p>
          <a:endParaRPr lang="en-US"/>
        </a:p>
      </dgm:t>
    </dgm:pt>
    <dgm:pt modelId="{73A33E31-54BD-4714-AC04-38FA5CE80178}" type="sibTrans" cxnId="{7E80DF1B-F82E-4666-B469-B66AA90D3982}">
      <dgm:prSet/>
      <dgm:spPr/>
      <dgm:t>
        <a:bodyPr/>
        <a:lstStyle/>
        <a:p>
          <a:endParaRPr lang="en-US"/>
        </a:p>
      </dgm:t>
    </dgm:pt>
    <dgm:pt modelId="{9D690523-1E2B-44D5-847F-DEFBD090C1BA}">
      <dgm:prSet custT="1"/>
      <dgm:spPr/>
      <dgm:t>
        <a:bodyPr/>
        <a:lstStyle/>
        <a:p>
          <a:r>
            <a:rPr lang="da-DK" sz="1400" b="1" i="0" baseline="0" dirty="0">
              <a:latin typeface="Epilogue" pitchFamily="2" charset="0"/>
            </a:rPr>
            <a:t>Afslut med en opfordring</a:t>
          </a:r>
        </a:p>
      </dgm:t>
    </dgm:pt>
    <dgm:pt modelId="{BDDDD9B2-155C-47A7-A7FC-FCDB2FA6CD50}" type="parTrans" cxnId="{8CCAF692-221E-446A-9CAC-0FB1F781886C}">
      <dgm:prSet/>
      <dgm:spPr/>
      <dgm:t>
        <a:bodyPr/>
        <a:lstStyle/>
        <a:p>
          <a:endParaRPr lang="en-US"/>
        </a:p>
      </dgm:t>
    </dgm:pt>
    <dgm:pt modelId="{713293D2-DB22-4900-96C0-F8813B23B274}" type="sibTrans" cxnId="{8CCAF692-221E-446A-9CAC-0FB1F781886C}">
      <dgm:prSet/>
      <dgm:spPr/>
      <dgm:t>
        <a:bodyPr/>
        <a:lstStyle/>
        <a:p>
          <a:endParaRPr lang="en-US"/>
        </a:p>
      </dgm:t>
    </dgm:pt>
    <dgm:pt modelId="{C8223B50-29E9-49DA-91CF-8D734DA2ABE6}">
      <dgm:prSet custT="1"/>
      <dgm:spPr/>
      <dgm:t>
        <a:bodyPr/>
        <a:lstStyle/>
        <a:p>
          <a:pPr>
            <a:buNone/>
          </a:pPr>
          <a:r>
            <a:rPr lang="da-DK" sz="1400" b="1" i="0" baseline="0" dirty="0">
              <a:latin typeface="Epilogue" pitchFamily="2" charset="0"/>
            </a:rPr>
            <a:t>💡 Tip</a:t>
          </a:r>
        </a:p>
        <a:p>
          <a:pPr>
            <a:buNone/>
          </a:pPr>
          <a:endParaRPr lang="en-US" sz="1400" dirty="0">
            <a:latin typeface="Epilogue" pitchFamily="2" charset="0"/>
          </a:endParaRPr>
        </a:p>
      </dgm:t>
    </dgm:pt>
    <dgm:pt modelId="{DECDA6CC-51F4-4D39-87CC-A85B6D0BA062}" type="parTrans" cxnId="{3E8BCAC5-DDCE-491A-AF59-B6F583BC091C}">
      <dgm:prSet/>
      <dgm:spPr/>
      <dgm:t>
        <a:bodyPr/>
        <a:lstStyle/>
        <a:p>
          <a:endParaRPr lang="da-DK"/>
        </a:p>
      </dgm:t>
    </dgm:pt>
    <dgm:pt modelId="{60D14E67-EF35-4F50-BC78-6FC5FDE4E0DE}" type="sibTrans" cxnId="{3E8BCAC5-DDCE-491A-AF59-B6F583BC091C}">
      <dgm:prSet/>
      <dgm:spPr/>
      <dgm:t>
        <a:bodyPr/>
        <a:lstStyle/>
        <a:p>
          <a:endParaRPr lang="da-DK"/>
        </a:p>
      </dgm:t>
    </dgm:pt>
    <dgm:pt modelId="{BAC8DF47-6782-4FBA-BE18-99CC67BBE998}">
      <dgm:prSet custT="1"/>
      <dgm:spPr/>
      <dgm:t>
        <a:bodyPr/>
        <a:lstStyle/>
        <a:p>
          <a:r>
            <a:rPr lang="da-DK" sz="1050" dirty="0">
              <a:latin typeface="Epilogue" pitchFamily="2" charset="0"/>
            </a:rPr>
            <a:t> Brug </a:t>
          </a:r>
          <a:r>
            <a:rPr lang="da-DK" sz="1050" b="0" dirty="0">
              <a:latin typeface="Epilogue" pitchFamily="2" charset="0"/>
            </a:rPr>
            <a:t>billeder af frivillige i aktion </a:t>
          </a:r>
          <a:r>
            <a:rPr lang="da-DK" sz="1050" b="1" dirty="0">
              <a:latin typeface="Epilogue" pitchFamily="2" charset="0"/>
            </a:rPr>
            <a:t>- </a:t>
          </a:r>
          <a:r>
            <a:rPr lang="da-DK" sz="1050" b="0" dirty="0">
              <a:latin typeface="Epilogue" pitchFamily="2" charset="0"/>
            </a:rPr>
            <a:t>er med til at vise</a:t>
          </a:r>
          <a:r>
            <a:rPr lang="da-DK" sz="1050" dirty="0">
              <a:latin typeface="Epilogue" pitchFamily="2" charset="0"/>
            </a:rPr>
            <a:t>, hvad der ligger i rollen</a:t>
          </a:r>
          <a:endParaRPr lang="en-US" sz="1050" dirty="0">
            <a:latin typeface="Epilogue" pitchFamily="2" charset="0"/>
          </a:endParaRPr>
        </a:p>
      </dgm:t>
    </dgm:pt>
    <dgm:pt modelId="{072ED028-8AAA-4073-95BE-D40DBD510E51}" type="parTrans" cxnId="{FC54590B-5A34-4DB5-85AC-E6159664EB1D}">
      <dgm:prSet/>
      <dgm:spPr/>
      <dgm:t>
        <a:bodyPr/>
        <a:lstStyle/>
        <a:p>
          <a:endParaRPr lang="da-DK"/>
        </a:p>
      </dgm:t>
    </dgm:pt>
    <dgm:pt modelId="{F446E07A-7FCD-4081-B2E0-F2E86EB706BE}" type="sibTrans" cxnId="{FC54590B-5A34-4DB5-85AC-E6159664EB1D}">
      <dgm:prSet/>
      <dgm:spPr/>
      <dgm:t>
        <a:bodyPr/>
        <a:lstStyle/>
        <a:p>
          <a:endParaRPr lang="da-DK"/>
        </a:p>
      </dgm:t>
    </dgm:pt>
    <dgm:pt modelId="{049D9E3B-DAEC-4322-8904-DE721ECA3AC0}">
      <dgm:prSet custT="1"/>
      <dgm:spPr/>
      <dgm:t>
        <a:bodyPr/>
        <a:lstStyle/>
        <a:p>
          <a:endParaRPr lang="en-US" sz="1050" dirty="0">
            <a:latin typeface="Epilogue" pitchFamily="2" charset="0"/>
          </a:endParaRPr>
        </a:p>
      </dgm:t>
    </dgm:pt>
    <dgm:pt modelId="{38CB239E-8026-4C73-8BC6-A0F1DEEAB343}" type="parTrans" cxnId="{F5CBE270-40D3-464C-8E22-7536BD6825BD}">
      <dgm:prSet/>
      <dgm:spPr/>
      <dgm:t>
        <a:bodyPr/>
        <a:lstStyle/>
        <a:p>
          <a:endParaRPr lang="da-DK"/>
        </a:p>
      </dgm:t>
    </dgm:pt>
    <dgm:pt modelId="{E8689727-BF62-4EA0-A707-28A29723F146}" type="sibTrans" cxnId="{F5CBE270-40D3-464C-8E22-7536BD6825BD}">
      <dgm:prSet/>
      <dgm:spPr/>
      <dgm:t>
        <a:bodyPr/>
        <a:lstStyle/>
        <a:p>
          <a:endParaRPr lang="da-DK"/>
        </a:p>
      </dgm:t>
    </dgm:pt>
    <dgm:pt modelId="{2CFBAECA-1045-44AC-A559-4BFB14F5992A}">
      <dgm:prSet custT="1"/>
      <dgm:spPr/>
      <dgm:t>
        <a:bodyPr/>
        <a:lstStyle/>
        <a:p>
          <a:r>
            <a:rPr lang="da-DK" sz="1050" b="0" i="0" baseline="0" dirty="0">
              <a:latin typeface="Epilogue" pitchFamily="2" charset="0"/>
            </a:rPr>
            <a:t> Brug cases til at skabe identifikation og vække interesse </a:t>
          </a:r>
          <a:br>
            <a:rPr lang="da-DK" sz="1050" b="0" i="0" baseline="0" dirty="0">
              <a:latin typeface="Epilogue" pitchFamily="2" charset="0"/>
            </a:rPr>
          </a:br>
          <a:endParaRPr lang="en-US" sz="1050" dirty="0">
            <a:latin typeface="Epilogue" pitchFamily="2" charset="0"/>
          </a:endParaRPr>
        </a:p>
      </dgm:t>
    </dgm:pt>
    <dgm:pt modelId="{829020A0-E1CA-4DFC-AB9E-E0C8F9E67AE4}" type="parTrans" cxnId="{0C655937-A771-4601-84E2-B5ED085ED0C8}">
      <dgm:prSet/>
      <dgm:spPr/>
      <dgm:t>
        <a:bodyPr/>
        <a:lstStyle/>
        <a:p>
          <a:endParaRPr lang="da-DK"/>
        </a:p>
      </dgm:t>
    </dgm:pt>
    <dgm:pt modelId="{F9F138ED-04D7-4453-8D77-68628B99BAE5}" type="sibTrans" cxnId="{0C655937-A771-4601-84E2-B5ED085ED0C8}">
      <dgm:prSet/>
      <dgm:spPr/>
      <dgm:t>
        <a:bodyPr/>
        <a:lstStyle/>
        <a:p>
          <a:endParaRPr lang="da-DK"/>
        </a:p>
      </dgm:t>
    </dgm:pt>
    <dgm:pt modelId="{01C14855-C904-44BD-804D-F3DB2A4E4F66}">
      <dgm:prSet custT="1"/>
      <dgm:spPr/>
      <dgm:t>
        <a:bodyPr/>
        <a:lstStyle/>
        <a:p>
          <a:endParaRPr lang="en-US" sz="1050" dirty="0">
            <a:latin typeface="Epilogue" pitchFamily="2" charset="0"/>
          </a:endParaRPr>
        </a:p>
      </dgm:t>
    </dgm:pt>
    <dgm:pt modelId="{E8EADA83-42FE-45BD-BB05-67D0FBE574B0}" type="parTrans" cxnId="{24370ABA-62FB-419B-9594-8FAEB8C7D570}">
      <dgm:prSet/>
      <dgm:spPr/>
      <dgm:t>
        <a:bodyPr/>
        <a:lstStyle/>
        <a:p>
          <a:endParaRPr lang="da-DK"/>
        </a:p>
      </dgm:t>
    </dgm:pt>
    <dgm:pt modelId="{00EA85A7-15B1-4B2E-82C9-C08F7035850A}" type="sibTrans" cxnId="{24370ABA-62FB-419B-9594-8FAEB8C7D570}">
      <dgm:prSet/>
      <dgm:spPr/>
      <dgm:t>
        <a:bodyPr/>
        <a:lstStyle/>
        <a:p>
          <a:endParaRPr lang="da-DK"/>
        </a:p>
      </dgm:t>
    </dgm:pt>
    <dgm:pt modelId="{4C7891EF-F210-44C8-A2F8-46DA89868F55}" type="pres">
      <dgm:prSet presAssocID="{1FF4E403-0820-4FA7-9D00-2F1CB484D95A}" presName="Name0" presStyleCnt="0">
        <dgm:presLayoutVars>
          <dgm:dir/>
          <dgm:resizeHandles val="exact"/>
        </dgm:presLayoutVars>
      </dgm:prSet>
      <dgm:spPr/>
    </dgm:pt>
    <dgm:pt modelId="{51F8A109-5FEA-461B-87CE-97BAC34E24EF}" type="pres">
      <dgm:prSet presAssocID="{0DEADF12-495F-4F96-8F83-306E2C1C8EDF}" presName="node" presStyleLbl="node1" presStyleIdx="0" presStyleCnt="6">
        <dgm:presLayoutVars>
          <dgm:bulletEnabled val="1"/>
        </dgm:presLayoutVars>
      </dgm:prSet>
      <dgm:spPr/>
    </dgm:pt>
    <dgm:pt modelId="{E6F51C06-3508-414F-B0B1-31CC8A74094E}" type="pres">
      <dgm:prSet presAssocID="{9670780A-3A0A-4010-B7F8-52DF9CF8CD40}" presName="sibTrans" presStyleLbl="sibTrans1D1" presStyleIdx="0" presStyleCnt="5"/>
      <dgm:spPr/>
    </dgm:pt>
    <dgm:pt modelId="{9CF96678-29A1-408A-AABF-FF9742B59C36}" type="pres">
      <dgm:prSet presAssocID="{9670780A-3A0A-4010-B7F8-52DF9CF8CD40}" presName="connectorText" presStyleLbl="sibTrans1D1" presStyleIdx="0" presStyleCnt="5"/>
      <dgm:spPr/>
    </dgm:pt>
    <dgm:pt modelId="{7C1D9509-929F-4E9B-A8EF-8BAE27CA2669}" type="pres">
      <dgm:prSet presAssocID="{CB05485F-701A-4328-9879-1DC067EC7F2D}" presName="node" presStyleLbl="node1" presStyleIdx="1" presStyleCnt="6">
        <dgm:presLayoutVars>
          <dgm:bulletEnabled val="1"/>
        </dgm:presLayoutVars>
      </dgm:prSet>
      <dgm:spPr/>
    </dgm:pt>
    <dgm:pt modelId="{B97D2385-BA14-4EEF-B00A-22432BBC06F5}" type="pres">
      <dgm:prSet presAssocID="{14C6D810-7F38-4B1C-ACF4-5FA7719EABAF}" presName="sibTrans" presStyleLbl="sibTrans1D1" presStyleIdx="1" presStyleCnt="5"/>
      <dgm:spPr/>
    </dgm:pt>
    <dgm:pt modelId="{00E1B23D-B1BC-420B-8162-9FEB31E2CDDE}" type="pres">
      <dgm:prSet presAssocID="{14C6D810-7F38-4B1C-ACF4-5FA7719EABAF}" presName="connectorText" presStyleLbl="sibTrans1D1" presStyleIdx="1" presStyleCnt="5"/>
      <dgm:spPr/>
    </dgm:pt>
    <dgm:pt modelId="{EB4F8334-6582-4451-B9C8-1207DA284D5B}" type="pres">
      <dgm:prSet presAssocID="{A48CA386-1439-421A-B78B-F158BF09F7A3}" presName="node" presStyleLbl="node1" presStyleIdx="2" presStyleCnt="6">
        <dgm:presLayoutVars>
          <dgm:bulletEnabled val="1"/>
        </dgm:presLayoutVars>
      </dgm:prSet>
      <dgm:spPr/>
    </dgm:pt>
    <dgm:pt modelId="{C11979D4-309B-4714-818A-BBB9A743B1CD}" type="pres">
      <dgm:prSet presAssocID="{7542C5A0-1486-45CE-8FA4-0C134B9D17BB}" presName="sibTrans" presStyleLbl="sibTrans1D1" presStyleIdx="2" presStyleCnt="5"/>
      <dgm:spPr/>
    </dgm:pt>
    <dgm:pt modelId="{EEACA888-1CDA-48A1-ACF4-94D919C0CDB9}" type="pres">
      <dgm:prSet presAssocID="{7542C5A0-1486-45CE-8FA4-0C134B9D17BB}" presName="connectorText" presStyleLbl="sibTrans1D1" presStyleIdx="2" presStyleCnt="5"/>
      <dgm:spPr/>
    </dgm:pt>
    <dgm:pt modelId="{A0291EE3-3175-4E36-A8D6-5A1FB758CC75}" type="pres">
      <dgm:prSet presAssocID="{5411E415-741D-4CC5-9CA4-7355C1242879}" presName="node" presStyleLbl="node1" presStyleIdx="3" presStyleCnt="6">
        <dgm:presLayoutVars>
          <dgm:bulletEnabled val="1"/>
        </dgm:presLayoutVars>
      </dgm:prSet>
      <dgm:spPr/>
    </dgm:pt>
    <dgm:pt modelId="{A1D8B86F-1BB3-4C10-BFCB-BF668E5EDFBA}" type="pres">
      <dgm:prSet presAssocID="{73A33E31-54BD-4714-AC04-38FA5CE80178}" presName="sibTrans" presStyleLbl="sibTrans1D1" presStyleIdx="3" presStyleCnt="5"/>
      <dgm:spPr/>
    </dgm:pt>
    <dgm:pt modelId="{161BAB51-A171-479C-9E8C-605EFFD0274C}" type="pres">
      <dgm:prSet presAssocID="{73A33E31-54BD-4714-AC04-38FA5CE80178}" presName="connectorText" presStyleLbl="sibTrans1D1" presStyleIdx="3" presStyleCnt="5"/>
      <dgm:spPr/>
    </dgm:pt>
    <dgm:pt modelId="{F9AD42D1-176F-49AD-A569-7B903F672FE0}" type="pres">
      <dgm:prSet presAssocID="{9D690523-1E2B-44D5-847F-DEFBD090C1BA}" presName="node" presStyleLbl="node1" presStyleIdx="4" presStyleCnt="6">
        <dgm:presLayoutVars>
          <dgm:bulletEnabled val="1"/>
        </dgm:presLayoutVars>
      </dgm:prSet>
      <dgm:spPr/>
    </dgm:pt>
    <dgm:pt modelId="{B9290FC3-7D8C-4B1F-B65E-964827AA4F37}" type="pres">
      <dgm:prSet presAssocID="{713293D2-DB22-4900-96C0-F8813B23B274}" presName="sibTrans" presStyleLbl="sibTrans1D1" presStyleIdx="4" presStyleCnt="5"/>
      <dgm:spPr/>
    </dgm:pt>
    <dgm:pt modelId="{B5CDBD8E-8213-4F71-A32C-1E9454C59DE8}" type="pres">
      <dgm:prSet presAssocID="{713293D2-DB22-4900-96C0-F8813B23B274}" presName="connectorText" presStyleLbl="sibTrans1D1" presStyleIdx="4" presStyleCnt="5"/>
      <dgm:spPr/>
    </dgm:pt>
    <dgm:pt modelId="{687FC0D7-0400-46FF-8463-5D84AA76355E}" type="pres">
      <dgm:prSet presAssocID="{C8223B50-29E9-49DA-91CF-8D734DA2ABE6}" presName="node" presStyleLbl="node1" presStyleIdx="5" presStyleCnt="6">
        <dgm:presLayoutVars>
          <dgm:bulletEnabled val="1"/>
        </dgm:presLayoutVars>
      </dgm:prSet>
      <dgm:spPr/>
    </dgm:pt>
  </dgm:ptLst>
  <dgm:cxnLst>
    <dgm:cxn modelId="{EF0E9001-3F65-465E-B05D-2567F42AEEC8}" type="presOf" srcId="{01C14855-C904-44BD-804D-F3DB2A4E4F66}" destId="{687FC0D7-0400-46FF-8463-5D84AA76355E}" srcOrd="0" destOrd="2" presId="urn:microsoft.com/office/officeart/2016/7/layout/RepeatingBendingProcessNew"/>
    <dgm:cxn modelId="{EE90AA02-95B1-449F-9622-7B1ED015047A}" type="presOf" srcId="{2CFBAECA-1045-44AC-A559-4BFB14F5992A}" destId="{687FC0D7-0400-46FF-8463-5D84AA76355E}" srcOrd="0" destOrd="3" presId="urn:microsoft.com/office/officeart/2016/7/layout/RepeatingBendingProcessNew"/>
    <dgm:cxn modelId="{6288D506-1A4D-4560-B2C4-65B38FA324AF}" type="presOf" srcId="{9D690523-1E2B-44D5-847F-DEFBD090C1BA}" destId="{F9AD42D1-176F-49AD-A569-7B903F672FE0}" srcOrd="0" destOrd="0" presId="urn:microsoft.com/office/officeart/2016/7/layout/RepeatingBendingProcessNew"/>
    <dgm:cxn modelId="{FC54590B-5A34-4DB5-85AC-E6159664EB1D}" srcId="{C8223B50-29E9-49DA-91CF-8D734DA2ABE6}" destId="{BAC8DF47-6782-4FBA-BE18-99CC67BBE998}" srcOrd="0" destOrd="0" parTransId="{072ED028-8AAA-4073-95BE-D40DBD510E51}" sibTransId="{F446E07A-7FCD-4081-B2E0-F2E86EB706BE}"/>
    <dgm:cxn modelId="{7E80DF1B-F82E-4666-B469-B66AA90D3982}" srcId="{1FF4E403-0820-4FA7-9D00-2F1CB484D95A}" destId="{5411E415-741D-4CC5-9CA4-7355C1242879}" srcOrd="3" destOrd="0" parTransId="{1FCC05D6-C24E-4E22-A63B-88204039CDCB}" sibTransId="{73A33E31-54BD-4714-AC04-38FA5CE80178}"/>
    <dgm:cxn modelId="{3005492F-0516-44DA-A7D4-4A13D7F7ED01}" srcId="{1FF4E403-0820-4FA7-9D00-2F1CB484D95A}" destId="{0DEADF12-495F-4F96-8F83-306E2C1C8EDF}" srcOrd="0" destOrd="0" parTransId="{D042677C-19D8-479F-97DB-C07F695AF88B}" sibTransId="{9670780A-3A0A-4010-B7F8-52DF9CF8CD40}"/>
    <dgm:cxn modelId="{0C655937-A771-4601-84E2-B5ED085ED0C8}" srcId="{C8223B50-29E9-49DA-91CF-8D734DA2ABE6}" destId="{2CFBAECA-1045-44AC-A559-4BFB14F5992A}" srcOrd="2" destOrd="0" parTransId="{829020A0-E1CA-4DFC-AB9E-E0C8F9E67AE4}" sibTransId="{F9F138ED-04D7-4453-8D77-68628B99BAE5}"/>
    <dgm:cxn modelId="{49355C5C-4F6C-44CA-A391-C922CF3E341F}" type="presOf" srcId="{0DEADF12-495F-4F96-8F83-306E2C1C8EDF}" destId="{51F8A109-5FEA-461B-87CE-97BAC34E24EF}" srcOrd="0" destOrd="0" presId="urn:microsoft.com/office/officeart/2016/7/layout/RepeatingBendingProcessNew"/>
    <dgm:cxn modelId="{305D735E-C5F3-4500-B892-1468249BF6BC}" type="presOf" srcId="{1FF4E403-0820-4FA7-9D00-2F1CB484D95A}" destId="{4C7891EF-F210-44C8-A2F8-46DA89868F55}" srcOrd="0" destOrd="0" presId="urn:microsoft.com/office/officeart/2016/7/layout/RepeatingBendingProcessNew"/>
    <dgm:cxn modelId="{DEB35D41-5462-4242-9BDB-21B24889AB2D}" type="presOf" srcId="{713293D2-DB22-4900-96C0-F8813B23B274}" destId="{B9290FC3-7D8C-4B1F-B65E-964827AA4F37}" srcOrd="0" destOrd="0" presId="urn:microsoft.com/office/officeart/2016/7/layout/RepeatingBendingProcessNew"/>
    <dgm:cxn modelId="{DDAAE169-7DAB-4679-976C-9195C4E90FA9}" type="presOf" srcId="{7542C5A0-1486-45CE-8FA4-0C134B9D17BB}" destId="{C11979D4-309B-4714-818A-BBB9A743B1CD}" srcOrd="0" destOrd="0" presId="urn:microsoft.com/office/officeart/2016/7/layout/RepeatingBendingProcessNew"/>
    <dgm:cxn modelId="{CD0F326E-4AD4-4D01-82AD-15D0BAFFF908}" srcId="{1FF4E403-0820-4FA7-9D00-2F1CB484D95A}" destId="{A48CA386-1439-421A-B78B-F158BF09F7A3}" srcOrd="2" destOrd="0" parTransId="{5F799A98-6B26-44A3-9829-8782FD416D2D}" sibTransId="{7542C5A0-1486-45CE-8FA4-0C134B9D17BB}"/>
    <dgm:cxn modelId="{22950B70-B9E8-4F02-A08C-FA78C1DF667A}" type="presOf" srcId="{14C6D810-7F38-4B1C-ACF4-5FA7719EABAF}" destId="{00E1B23D-B1BC-420B-8162-9FEB31E2CDDE}" srcOrd="1" destOrd="0" presId="urn:microsoft.com/office/officeart/2016/7/layout/RepeatingBendingProcessNew"/>
    <dgm:cxn modelId="{F5CBE270-40D3-464C-8E22-7536BD6825BD}" srcId="{C8223B50-29E9-49DA-91CF-8D734DA2ABE6}" destId="{049D9E3B-DAEC-4322-8904-DE721ECA3AC0}" srcOrd="3" destOrd="0" parTransId="{38CB239E-8026-4C73-8BC6-A0F1DEEAB343}" sibTransId="{E8689727-BF62-4EA0-A707-28A29723F146}"/>
    <dgm:cxn modelId="{60232373-1E2E-454B-B0E3-856740A9AC5E}" type="presOf" srcId="{14C6D810-7F38-4B1C-ACF4-5FA7719EABAF}" destId="{B97D2385-BA14-4EEF-B00A-22432BBC06F5}" srcOrd="0" destOrd="0" presId="urn:microsoft.com/office/officeart/2016/7/layout/RepeatingBendingProcessNew"/>
    <dgm:cxn modelId="{464F9559-E57C-462A-9D45-E61847B2E9AF}" type="presOf" srcId="{7542C5A0-1486-45CE-8FA4-0C134B9D17BB}" destId="{EEACA888-1CDA-48A1-ACF4-94D919C0CDB9}" srcOrd="1" destOrd="0" presId="urn:microsoft.com/office/officeart/2016/7/layout/RepeatingBendingProcessNew"/>
    <dgm:cxn modelId="{D09ABD7C-069F-438B-A858-0B1BC4E0D4A1}" type="presOf" srcId="{9670780A-3A0A-4010-B7F8-52DF9CF8CD40}" destId="{9CF96678-29A1-408A-AABF-FF9742B59C36}" srcOrd="1" destOrd="0" presId="urn:microsoft.com/office/officeart/2016/7/layout/RepeatingBendingProcessNew"/>
    <dgm:cxn modelId="{560D667D-9A67-41BF-A4DE-E2DF6B286113}" srcId="{1FF4E403-0820-4FA7-9D00-2F1CB484D95A}" destId="{CB05485F-701A-4328-9879-1DC067EC7F2D}" srcOrd="1" destOrd="0" parTransId="{BC9FEB15-BE24-4567-B068-B6ECF66E7295}" sibTransId="{14C6D810-7F38-4B1C-ACF4-5FA7719EABAF}"/>
    <dgm:cxn modelId="{AFFB8E7D-8DDF-4851-9BE6-4592B63A6965}" type="presOf" srcId="{A48CA386-1439-421A-B78B-F158BF09F7A3}" destId="{EB4F8334-6582-4451-B9C8-1207DA284D5B}" srcOrd="0" destOrd="0" presId="urn:microsoft.com/office/officeart/2016/7/layout/RepeatingBendingProcessNew"/>
    <dgm:cxn modelId="{8CCAF692-221E-446A-9CAC-0FB1F781886C}" srcId="{1FF4E403-0820-4FA7-9D00-2F1CB484D95A}" destId="{9D690523-1E2B-44D5-847F-DEFBD090C1BA}" srcOrd="4" destOrd="0" parTransId="{BDDDD9B2-155C-47A7-A7FC-FCDB2FA6CD50}" sibTransId="{713293D2-DB22-4900-96C0-F8813B23B274}"/>
    <dgm:cxn modelId="{AD8B7796-B7D4-4D91-8830-00E2E22596DE}" type="presOf" srcId="{73A33E31-54BD-4714-AC04-38FA5CE80178}" destId="{161BAB51-A171-479C-9E8C-605EFFD0274C}" srcOrd="1" destOrd="0" presId="urn:microsoft.com/office/officeart/2016/7/layout/RepeatingBendingProcessNew"/>
    <dgm:cxn modelId="{67DF1FAD-7086-468D-A4E5-E5C2A4E10FDC}" type="presOf" srcId="{CB05485F-701A-4328-9879-1DC067EC7F2D}" destId="{7C1D9509-929F-4E9B-A8EF-8BAE27CA2669}" srcOrd="0" destOrd="0" presId="urn:microsoft.com/office/officeart/2016/7/layout/RepeatingBendingProcessNew"/>
    <dgm:cxn modelId="{3DE530B4-310E-48F8-A1CB-14F0021E73C4}" type="presOf" srcId="{049D9E3B-DAEC-4322-8904-DE721ECA3AC0}" destId="{687FC0D7-0400-46FF-8463-5D84AA76355E}" srcOrd="0" destOrd="4" presId="urn:microsoft.com/office/officeart/2016/7/layout/RepeatingBendingProcessNew"/>
    <dgm:cxn modelId="{C92C1DB8-56E5-4ED9-9871-C9986BBEDA61}" type="presOf" srcId="{5411E415-741D-4CC5-9CA4-7355C1242879}" destId="{A0291EE3-3175-4E36-A8D6-5A1FB758CC75}" srcOrd="0" destOrd="0" presId="urn:microsoft.com/office/officeart/2016/7/layout/RepeatingBendingProcessNew"/>
    <dgm:cxn modelId="{24370ABA-62FB-419B-9594-8FAEB8C7D570}" srcId="{C8223B50-29E9-49DA-91CF-8D734DA2ABE6}" destId="{01C14855-C904-44BD-804D-F3DB2A4E4F66}" srcOrd="1" destOrd="0" parTransId="{E8EADA83-42FE-45BD-BB05-67D0FBE574B0}" sibTransId="{00EA85A7-15B1-4B2E-82C9-C08F7035850A}"/>
    <dgm:cxn modelId="{155852BD-E02A-4703-8877-9112F2E62FF1}" srcId="{CB05485F-701A-4328-9879-1DC067EC7F2D}" destId="{45284FC2-2E10-4BEC-A95F-4752F55867BE}" srcOrd="0" destOrd="0" parTransId="{AFBA0C0B-9FDF-4CE3-A584-4070BE58717B}" sibTransId="{A9B4DF77-6058-4F5D-978F-DB8624C21829}"/>
    <dgm:cxn modelId="{3E8BCAC5-DDCE-491A-AF59-B6F583BC091C}" srcId="{1FF4E403-0820-4FA7-9D00-2F1CB484D95A}" destId="{C8223B50-29E9-49DA-91CF-8D734DA2ABE6}" srcOrd="5" destOrd="0" parTransId="{DECDA6CC-51F4-4D39-87CC-A85B6D0BA062}" sibTransId="{60D14E67-EF35-4F50-BC78-6FC5FDE4E0DE}"/>
    <dgm:cxn modelId="{5901F8D5-035C-41CD-B9B7-5ABE60E953F0}" type="presOf" srcId="{45284FC2-2E10-4BEC-A95F-4752F55867BE}" destId="{7C1D9509-929F-4E9B-A8EF-8BAE27CA2669}" srcOrd="0" destOrd="1" presId="urn:microsoft.com/office/officeart/2016/7/layout/RepeatingBendingProcessNew"/>
    <dgm:cxn modelId="{01FC1BD7-B66A-4ECB-B828-944643EFF710}" type="presOf" srcId="{73A33E31-54BD-4714-AC04-38FA5CE80178}" destId="{A1D8B86F-1BB3-4C10-BFCB-BF668E5EDFBA}" srcOrd="0" destOrd="0" presId="urn:microsoft.com/office/officeart/2016/7/layout/RepeatingBendingProcessNew"/>
    <dgm:cxn modelId="{A73F21D9-FFD6-4543-963A-8B7F4712AAA3}" type="presOf" srcId="{C8223B50-29E9-49DA-91CF-8D734DA2ABE6}" destId="{687FC0D7-0400-46FF-8463-5D84AA76355E}" srcOrd="0" destOrd="0" presId="urn:microsoft.com/office/officeart/2016/7/layout/RepeatingBendingProcessNew"/>
    <dgm:cxn modelId="{271AEAE7-296F-407A-B0DD-E83507C43536}" type="presOf" srcId="{713293D2-DB22-4900-96C0-F8813B23B274}" destId="{B5CDBD8E-8213-4F71-A32C-1E9454C59DE8}" srcOrd="1" destOrd="0" presId="urn:microsoft.com/office/officeart/2016/7/layout/RepeatingBendingProcessNew"/>
    <dgm:cxn modelId="{3AAE40F1-B235-4CCD-994E-42366900877B}" type="presOf" srcId="{9670780A-3A0A-4010-B7F8-52DF9CF8CD40}" destId="{E6F51C06-3508-414F-B0B1-31CC8A74094E}" srcOrd="0" destOrd="0" presId="urn:microsoft.com/office/officeart/2016/7/layout/RepeatingBendingProcessNew"/>
    <dgm:cxn modelId="{AF4822FF-9A47-4C9E-BF69-5F1E052B8087}" type="presOf" srcId="{BAC8DF47-6782-4FBA-BE18-99CC67BBE998}" destId="{687FC0D7-0400-46FF-8463-5D84AA76355E}" srcOrd="0" destOrd="1" presId="urn:microsoft.com/office/officeart/2016/7/layout/RepeatingBendingProcessNew"/>
    <dgm:cxn modelId="{20AD2F58-24D6-484D-9E94-53EC5569B6A1}" type="presParOf" srcId="{4C7891EF-F210-44C8-A2F8-46DA89868F55}" destId="{51F8A109-5FEA-461B-87CE-97BAC34E24EF}" srcOrd="0" destOrd="0" presId="urn:microsoft.com/office/officeart/2016/7/layout/RepeatingBendingProcessNew"/>
    <dgm:cxn modelId="{F9C777AD-81AA-4E5C-AFEE-67ACB2910587}" type="presParOf" srcId="{4C7891EF-F210-44C8-A2F8-46DA89868F55}" destId="{E6F51C06-3508-414F-B0B1-31CC8A74094E}" srcOrd="1" destOrd="0" presId="urn:microsoft.com/office/officeart/2016/7/layout/RepeatingBendingProcessNew"/>
    <dgm:cxn modelId="{1E828350-E66A-4F33-A17B-8C3886CF5AFE}" type="presParOf" srcId="{E6F51C06-3508-414F-B0B1-31CC8A74094E}" destId="{9CF96678-29A1-408A-AABF-FF9742B59C36}" srcOrd="0" destOrd="0" presId="urn:microsoft.com/office/officeart/2016/7/layout/RepeatingBendingProcessNew"/>
    <dgm:cxn modelId="{CE3093E2-8022-4801-9196-68F8A3800FC8}" type="presParOf" srcId="{4C7891EF-F210-44C8-A2F8-46DA89868F55}" destId="{7C1D9509-929F-4E9B-A8EF-8BAE27CA2669}" srcOrd="2" destOrd="0" presId="urn:microsoft.com/office/officeart/2016/7/layout/RepeatingBendingProcessNew"/>
    <dgm:cxn modelId="{429BA61A-9FE6-46B5-AF17-1149DE2D70CD}" type="presParOf" srcId="{4C7891EF-F210-44C8-A2F8-46DA89868F55}" destId="{B97D2385-BA14-4EEF-B00A-22432BBC06F5}" srcOrd="3" destOrd="0" presId="urn:microsoft.com/office/officeart/2016/7/layout/RepeatingBendingProcessNew"/>
    <dgm:cxn modelId="{DD129246-1B45-473C-83DD-9CA8FEC2BACF}" type="presParOf" srcId="{B97D2385-BA14-4EEF-B00A-22432BBC06F5}" destId="{00E1B23D-B1BC-420B-8162-9FEB31E2CDDE}" srcOrd="0" destOrd="0" presId="urn:microsoft.com/office/officeart/2016/7/layout/RepeatingBendingProcessNew"/>
    <dgm:cxn modelId="{3DC8CD84-D180-4AA0-9D7E-4C42A6EE6CCF}" type="presParOf" srcId="{4C7891EF-F210-44C8-A2F8-46DA89868F55}" destId="{EB4F8334-6582-4451-B9C8-1207DA284D5B}" srcOrd="4" destOrd="0" presId="urn:microsoft.com/office/officeart/2016/7/layout/RepeatingBendingProcessNew"/>
    <dgm:cxn modelId="{A94C3D2D-DD4E-4095-A114-B54E0FE83F22}" type="presParOf" srcId="{4C7891EF-F210-44C8-A2F8-46DA89868F55}" destId="{C11979D4-309B-4714-818A-BBB9A743B1CD}" srcOrd="5" destOrd="0" presId="urn:microsoft.com/office/officeart/2016/7/layout/RepeatingBendingProcessNew"/>
    <dgm:cxn modelId="{61E786E7-3F57-4BD5-9637-1C845E8021CE}" type="presParOf" srcId="{C11979D4-309B-4714-818A-BBB9A743B1CD}" destId="{EEACA888-1CDA-48A1-ACF4-94D919C0CDB9}" srcOrd="0" destOrd="0" presId="urn:microsoft.com/office/officeart/2016/7/layout/RepeatingBendingProcessNew"/>
    <dgm:cxn modelId="{94B359D9-BC56-4F06-9367-1A5EE454DF07}" type="presParOf" srcId="{4C7891EF-F210-44C8-A2F8-46DA89868F55}" destId="{A0291EE3-3175-4E36-A8D6-5A1FB758CC75}" srcOrd="6" destOrd="0" presId="urn:microsoft.com/office/officeart/2016/7/layout/RepeatingBendingProcessNew"/>
    <dgm:cxn modelId="{AE2E6B18-0230-4970-BF7C-8E8B7536EAC8}" type="presParOf" srcId="{4C7891EF-F210-44C8-A2F8-46DA89868F55}" destId="{A1D8B86F-1BB3-4C10-BFCB-BF668E5EDFBA}" srcOrd="7" destOrd="0" presId="urn:microsoft.com/office/officeart/2016/7/layout/RepeatingBendingProcessNew"/>
    <dgm:cxn modelId="{E0847DA7-4384-434F-86B9-5A91628706EA}" type="presParOf" srcId="{A1D8B86F-1BB3-4C10-BFCB-BF668E5EDFBA}" destId="{161BAB51-A171-479C-9E8C-605EFFD0274C}" srcOrd="0" destOrd="0" presId="urn:microsoft.com/office/officeart/2016/7/layout/RepeatingBendingProcessNew"/>
    <dgm:cxn modelId="{63825237-0D88-41E6-B543-1E8E3467ADCD}" type="presParOf" srcId="{4C7891EF-F210-44C8-A2F8-46DA89868F55}" destId="{F9AD42D1-176F-49AD-A569-7B903F672FE0}" srcOrd="8" destOrd="0" presId="urn:microsoft.com/office/officeart/2016/7/layout/RepeatingBendingProcessNew"/>
    <dgm:cxn modelId="{AFF991B0-9351-4EBE-BEFE-110ED1A143B5}" type="presParOf" srcId="{4C7891EF-F210-44C8-A2F8-46DA89868F55}" destId="{B9290FC3-7D8C-4B1F-B65E-964827AA4F37}" srcOrd="9" destOrd="0" presId="urn:microsoft.com/office/officeart/2016/7/layout/RepeatingBendingProcessNew"/>
    <dgm:cxn modelId="{FCB39102-48C8-459B-91FE-3D4A13B9B519}" type="presParOf" srcId="{B9290FC3-7D8C-4B1F-B65E-964827AA4F37}" destId="{B5CDBD8E-8213-4F71-A32C-1E9454C59DE8}" srcOrd="0" destOrd="0" presId="urn:microsoft.com/office/officeart/2016/7/layout/RepeatingBendingProcessNew"/>
    <dgm:cxn modelId="{55056643-EEE1-4DFC-A5DC-371F792E43C1}" type="presParOf" srcId="{4C7891EF-F210-44C8-A2F8-46DA89868F55}" destId="{687FC0D7-0400-46FF-8463-5D84AA76355E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F51C06-3508-414F-B0B1-31CC8A74094E}">
      <dsp:nvSpPr>
        <dsp:cNvPr id="0" name=""/>
        <dsp:cNvSpPr/>
      </dsp:nvSpPr>
      <dsp:spPr>
        <a:xfrm>
          <a:off x="3711903" y="796569"/>
          <a:ext cx="6144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14450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003002" y="839064"/>
        <a:ext cx="32252" cy="6450"/>
      </dsp:txXfrm>
    </dsp:sp>
    <dsp:sp modelId="{51F8A109-5FEA-461B-87CE-97BAC34E24EF}">
      <dsp:nvSpPr>
        <dsp:cNvPr id="0" name=""/>
        <dsp:cNvSpPr/>
      </dsp:nvSpPr>
      <dsp:spPr>
        <a:xfrm>
          <a:off x="909135" y="919"/>
          <a:ext cx="2804567" cy="1682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426" tIns="144253" rIns="137426" bIns="144253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b="1" i="0" kern="1200" baseline="0" dirty="0">
              <a:latin typeface="Epilogue" pitchFamily="2" charset="0"/>
            </a:rPr>
            <a:t>🎯 Formål: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da-DK" sz="1400" b="0" i="0" kern="1200" baseline="0" dirty="0">
              <a:latin typeface="Epilogue" pitchFamily="2" charset="0"/>
            </a:rPr>
          </a:br>
          <a:r>
            <a:rPr lang="da-DK" sz="1400" b="0" i="0" kern="1200" baseline="0" dirty="0">
              <a:latin typeface="Epilogue" pitchFamily="2" charset="0"/>
            </a:rPr>
            <a:t>At få folk til at tænke </a:t>
          </a:r>
          <a:r>
            <a:rPr lang="da-DK" sz="1400" b="0" i="1" kern="1200" baseline="0" dirty="0">
              <a:latin typeface="Epilogue" pitchFamily="2" charset="0"/>
            </a:rPr>
            <a:t>“Det vil jeg gerne med til!”</a:t>
          </a:r>
          <a:br>
            <a:rPr lang="da-DK" sz="1800" b="0" i="0" kern="1200" baseline="0" dirty="0">
              <a:latin typeface="Epilogue" pitchFamily="2" charset="0"/>
            </a:rPr>
          </a:br>
          <a:endParaRPr lang="en-US" sz="1800" kern="1200" dirty="0">
            <a:latin typeface="Epilogue" pitchFamily="2" charset="0"/>
          </a:endParaRPr>
        </a:p>
      </dsp:txBody>
      <dsp:txXfrm>
        <a:off x="909135" y="919"/>
        <a:ext cx="2804567" cy="1682740"/>
      </dsp:txXfrm>
    </dsp:sp>
    <dsp:sp modelId="{B97D2385-BA14-4EEF-B00A-22432BBC06F5}">
      <dsp:nvSpPr>
        <dsp:cNvPr id="0" name=""/>
        <dsp:cNvSpPr/>
      </dsp:nvSpPr>
      <dsp:spPr>
        <a:xfrm>
          <a:off x="7161521" y="796569"/>
          <a:ext cx="6144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14450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452620" y="839064"/>
        <a:ext cx="32252" cy="6450"/>
      </dsp:txXfrm>
    </dsp:sp>
    <dsp:sp modelId="{7C1D9509-929F-4E9B-A8EF-8BAE27CA2669}">
      <dsp:nvSpPr>
        <dsp:cNvPr id="0" name=""/>
        <dsp:cNvSpPr/>
      </dsp:nvSpPr>
      <dsp:spPr>
        <a:xfrm>
          <a:off x="4358754" y="919"/>
          <a:ext cx="2804567" cy="1682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426" tIns="144253" rIns="137426" bIns="144253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1400" b="1" i="0" kern="1200" baseline="0" dirty="0">
            <a:latin typeface="Epilogue" pitchFamily="2" charset="0"/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b="1" i="0" kern="1200" baseline="0" dirty="0">
              <a:latin typeface="Epilogue" pitchFamily="2" charset="0"/>
            </a:rPr>
            <a:t>Fang opmærksomheden i overskriften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1400" b="1" i="0" kern="1200" baseline="0" dirty="0">
            <a:latin typeface="Epilogue" pitchFamily="2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000" b="0" i="0" kern="1200" baseline="0" dirty="0">
              <a:latin typeface="Epilogue" pitchFamily="2" charset="0"/>
            </a:rPr>
            <a:t> Stil et spørgsmål eller skab en stemning</a:t>
          </a:r>
          <a:endParaRPr lang="en-US" sz="1000" kern="1200" dirty="0">
            <a:latin typeface="Epilogue" pitchFamily="2" charset="0"/>
          </a:endParaRPr>
        </a:p>
      </dsp:txBody>
      <dsp:txXfrm>
        <a:off x="4358754" y="919"/>
        <a:ext cx="2804567" cy="1682740"/>
      </dsp:txXfrm>
    </dsp:sp>
    <dsp:sp modelId="{C11979D4-309B-4714-818A-BBB9A743B1CD}">
      <dsp:nvSpPr>
        <dsp:cNvPr id="0" name=""/>
        <dsp:cNvSpPr/>
      </dsp:nvSpPr>
      <dsp:spPr>
        <a:xfrm>
          <a:off x="2311419" y="1681860"/>
          <a:ext cx="6899236" cy="614450"/>
        </a:xfrm>
        <a:custGeom>
          <a:avLst/>
          <a:gdLst/>
          <a:ahLst/>
          <a:cxnLst/>
          <a:rect l="0" t="0" r="0" b="0"/>
          <a:pathLst>
            <a:path>
              <a:moveTo>
                <a:pt x="6899236" y="0"/>
              </a:moveTo>
              <a:lnTo>
                <a:pt x="6899236" y="324325"/>
              </a:lnTo>
              <a:lnTo>
                <a:pt x="0" y="324325"/>
              </a:lnTo>
              <a:lnTo>
                <a:pt x="0" y="61445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587804" y="1985860"/>
        <a:ext cx="346466" cy="6450"/>
      </dsp:txXfrm>
    </dsp:sp>
    <dsp:sp modelId="{EB4F8334-6582-4451-B9C8-1207DA284D5B}">
      <dsp:nvSpPr>
        <dsp:cNvPr id="0" name=""/>
        <dsp:cNvSpPr/>
      </dsp:nvSpPr>
      <dsp:spPr>
        <a:xfrm>
          <a:off x="7808372" y="919"/>
          <a:ext cx="2804567" cy="1682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426" tIns="144253" rIns="137426" bIns="144253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b="1" i="0" kern="1200" baseline="0" dirty="0">
              <a:latin typeface="Epilogue" pitchFamily="2" charset="0"/>
            </a:rPr>
            <a:t>Fortæl kort, hvad arrangementet handler om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>
            <a:latin typeface="Epilogue" pitchFamily="2" charset="0"/>
          </a:endParaRPr>
        </a:p>
      </dsp:txBody>
      <dsp:txXfrm>
        <a:off x="7808372" y="919"/>
        <a:ext cx="2804567" cy="1682740"/>
      </dsp:txXfrm>
    </dsp:sp>
    <dsp:sp modelId="{A1D8B86F-1BB3-4C10-BFCB-BF668E5EDFBA}">
      <dsp:nvSpPr>
        <dsp:cNvPr id="0" name=""/>
        <dsp:cNvSpPr/>
      </dsp:nvSpPr>
      <dsp:spPr>
        <a:xfrm>
          <a:off x="3711903" y="3124361"/>
          <a:ext cx="6144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14450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003002" y="3166855"/>
        <a:ext cx="32252" cy="6450"/>
      </dsp:txXfrm>
    </dsp:sp>
    <dsp:sp modelId="{A0291EE3-3175-4E36-A8D6-5A1FB758CC75}">
      <dsp:nvSpPr>
        <dsp:cNvPr id="0" name=""/>
        <dsp:cNvSpPr/>
      </dsp:nvSpPr>
      <dsp:spPr>
        <a:xfrm>
          <a:off x="909135" y="2328710"/>
          <a:ext cx="2804567" cy="1682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426" tIns="144253" rIns="137426" bIns="144253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1400" b="1" i="0" kern="1200" baseline="0" dirty="0">
            <a:latin typeface="Epilogue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b="1" i="0" kern="1200" baseline="0" dirty="0">
              <a:latin typeface="Epilogue" pitchFamily="2" charset="0"/>
            </a:rPr>
            <a:t>Praktisk info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>
            <a:latin typeface="Epilogue" pitchFamily="2" charset="0"/>
          </a:endParaRPr>
        </a:p>
      </dsp:txBody>
      <dsp:txXfrm>
        <a:off x="909135" y="2328710"/>
        <a:ext cx="2804567" cy="1682740"/>
      </dsp:txXfrm>
    </dsp:sp>
    <dsp:sp modelId="{B9290FC3-7D8C-4B1F-B65E-964827AA4F37}">
      <dsp:nvSpPr>
        <dsp:cNvPr id="0" name=""/>
        <dsp:cNvSpPr/>
      </dsp:nvSpPr>
      <dsp:spPr>
        <a:xfrm>
          <a:off x="7161521" y="3124361"/>
          <a:ext cx="6144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14450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452620" y="3166855"/>
        <a:ext cx="32252" cy="6450"/>
      </dsp:txXfrm>
    </dsp:sp>
    <dsp:sp modelId="{F9AD42D1-176F-49AD-A569-7B903F672FE0}">
      <dsp:nvSpPr>
        <dsp:cNvPr id="0" name=""/>
        <dsp:cNvSpPr/>
      </dsp:nvSpPr>
      <dsp:spPr>
        <a:xfrm>
          <a:off x="4358754" y="2328710"/>
          <a:ext cx="2804567" cy="1682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426" tIns="144253" rIns="137426" bIns="144253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b="1" i="0" kern="1200" baseline="0" dirty="0">
              <a:latin typeface="Epilogue" pitchFamily="2" charset="0"/>
            </a:rPr>
            <a:t>Afslut med en venlig opfordring</a:t>
          </a:r>
        </a:p>
      </dsp:txBody>
      <dsp:txXfrm>
        <a:off x="4358754" y="2328710"/>
        <a:ext cx="2804567" cy="1682740"/>
      </dsp:txXfrm>
    </dsp:sp>
    <dsp:sp modelId="{687FC0D7-0400-46FF-8463-5D84AA76355E}">
      <dsp:nvSpPr>
        <dsp:cNvPr id="0" name=""/>
        <dsp:cNvSpPr/>
      </dsp:nvSpPr>
      <dsp:spPr>
        <a:xfrm>
          <a:off x="7808372" y="2328710"/>
          <a:ext cx="2804567" cy="1682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426" tIns="144253" rIns="137426" bIns="144253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b="1" i="0" kern="1200" baseline="0" dirty="0">
              <a:latin typeface="Epilogue" pitchFamily="2" charset="0"/>
            </a:rPr>
            <a:t>💡 Tip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>
            <a:latin typeface="Epilogue" pitchFamily="2" charset="0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050" kern="1200" dirty="0">
              <a:latin typeface="Epilogue" pitchFamily="2" charset="0"/>
            </a:rPr>
            <a:t> Brug </a:t>
          </a:r>
          <a:r>
            <a:rPr lang="da-DK" sz="1050" b="0" kern="1200" dirty="0">
              <a:latin typeface="Epilogue" pitchFamily="2" charset="0"/>
            </a:rPr>
            <a:t>et billede, der viser, hvad aktiviteten går ud på</a:t>
          </a:r>
          <a:endParaRPr lang="en-US" sz="1050" kern="1200" dirty="0">
            <a:latin typeface="Epilogue" pitchFamily="2" charset="0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050" kern="1200" dirty="0">
              <a:latin typeface="Epilogue" pitchFamily="2" charset="0"/>
            </a:rPr>
            <a:t> Nævn bynavnet, så det føles lokalt</a:t>
          </a:r>
          <a:endParaRPr lang="en-US" sz="1050" kern="1200" dirty="0">
            <a:latin typeface="Epilogue" pitchFamily="2" charset="0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050" b="0" i="0" kern="1200" baseline="0" dirty="0">
              <a:latin typeface="Epilogue" pitchFamily="2" charset="0"/>
            </a:rPr>
            <a:t> Brug cases til at skabe identifikation</a:t>
          </a:r>
          <a:br>
            <a:rPr lang="da-DK" sz="1050" b="0" i="0" kern="1200" baseline="0" dirty="0">
              <a:latin typeface="Epilogue" pitchFamily="2" charset="0"/>
            </a:rPr>
          </a:br>
          <a:endParaRPr lang="en-US" sz="1050" kern="1200" dirty="0">
            <a:latin typeface="Epilogue" pitchFamily="2" charset="0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050" kern="1200" dirty="0">
            <a:latin typeface="Epilogue" pitchFamily="2" charset="0"/>
          </a:endParaRPr>
        </a:p>
      </dsp:txBody>
      <dsp:txXfrm>
        <a:off x="7808372" y="2328710"/>
        <a:ext cx="2804567" cy="16827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F51C06-3508-414F-B0B1-31CC8A74094E}">
      <dsp:nvSpPr>
        <dsp:cNvPr id="0" name=""/>
        <dsp:cNvSpPr/>
      </dsp:nvSpPr>
      <dsp:spPr>
        <a:xfrm>
          <a:off x="3713902" y="797706"/>
          <a:ext cx="6138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13820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004702" y="840201"/>
        <a:ext cx="32221" cy="6450"/>
      </dsp:txXfrm>
    </dsp:sp>
    <dsp:sp modelId="{51F8A109-5FEA-461B-87CE-97BAC34E24EF}">
      <dsp:nvSpPr>
        <dsp:cNvPr id="0" name=""/>
        <dsp:cNvSpPr/>
      </dsp:nvSpPr>
      <dsp:spPr>
        <a:xfrm>
          <a:off x="913873" y="2877"/>
          <a:ext cx="2801828" cy="16810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292" tIns="144112" rIns="137292" bIns="14411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b="1" i="0" kern="1200" baseline="0" dirty="0">
              <a:latin typeface="Epilogue" pitchFamily="2" charset="0"/>
            </a:rPr>
            <a:t>🎯 Formål:</a:t>
          </a:r>
          <a:br>
            <a:rPr lang="da-DK" sz="1600" b="0" i="0" kern="1200" baseline="0" dirty="0">
              <a:latin typeface="Epilogue" pitchFamily="2" charset="0"/>
            </a:rPr>
          </a:br>
          <a:r>
            <a:rPr lang="da-DK" sz="1600" b="0" i="0" kern="1200" baseline="0" dirty="0">
              <a:latin typeface="Epilogue" pitchFamily="2" charset="0"/>
            </a:rPr>
            <a:t>At få folk til at tænke </a:t>
          </a:r>
          <a:r>
            <a:rPr lang="da-DK" sz="1600" b="0" i="1" kern="1200" baseline="0" dirty="0">
              <a:latin typeface="Epilogue" pitchFamily="2" charset="0"/>
            </a:rPr>
            <a:t>“Det kunne jeg godt se mig selv i”</a:t>
          </a:r>
          <a:br>
            <a:rPr lang="da-DK" sz="1600" b="0" i="0" kern="1200" baseline="0" dirty="0">
              <a:latin typeface="Epilogue" pitchFamily="2" charset="0"/>
            </a:rPr>
          </a:br>
          <a:endParaRPr lang="en-US" sz="1600" kern="1200" dirty="0">
            <a:latin typeface="Epilogue" pitchFamily="2" charset="0"/>
          </a:endParaRPr>
        </a:p>
      </dsp:txBody>
      <dsp:txXfrm>
        <a:off x="913873" y="2877"/>
        <a:ext cx="2801828" cy="1681097"/>
      </dsp:txXfrm>
    </dsp:sp>
    <dsp:sp modelId="{B97D2385-BA14-4EEF-B00A-22432BBC06F5}">
      <dsp:nvSpPr>
        <dsp:cNvPr id="0" name=""/>
        <dsp:cNvSpPr/>
      </dsp:nvSpPr>
      <dsp:spPr>
        <a:xfrm>
          <a:off x="7160152" y="797706"/>
          <a:ext cx="6138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13820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450952" y="840201"/>
        <a:ext cx="32221" cy="6450"/>
      </dsp:txXfrm>
    </dsp:sp>
    <dsp:sp modelId="{7C1D9509-929F-4E9B-A8EF-8BAE27CA2669}">
      <dsp:nvSpPr>
        <dsp:cNvPr id="0" name=""/>
        <dsp:cNvSpPr/>
      </dsp:nvSpPr>
      <dsp:spPr>
        <a:xfrm>
          <a:off x="4360123" y="2877"/>
          <a:ext cx="2801828" cy="16810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292" tIns="144112" rIns="137292" bIns="144112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1400" b="1" i="0" kern="1200" baseline="0" dirty="0">
            <a:latin typeface="Epilogue" pitchFamily="2" charset="0"/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b="1" i="0" kern="1200" baseline="0" dirty="0">
              <a:latin typeface="Epilogue" pitchFamily="2" charset="0"/>
            </a:rPr>
            <a:t>Fang opmærksomheden med en overskrift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1400" b="1" i="0" kern="1200" baseline="0" dirty="0">
            <a:latin typeface="Epilogue" pitchFamily="2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000" b="0" i="0" kern="1200" baseline="0" dirty="0">
              <a:latin typeface="Epilogue" pitchFamily="2" charset="0"/>
            </a:rPr>
            <a:t> Stil fx et spørgsmål eller brug et citat, der skaber identifikation</a:t>
          </a:r>
          <a:endParaRPr lang="en-US" sz="1000" kern="1200" dirty="0">
            <a:latin typeface="Epilogue" pitchFamily="2" charset="0"/>
          </a:endParaRPr>
        </a:p>
      </dsp:txBody>
      <dsp:txXfrm>
        <a:off x="4360123" y="2877"/>
        <a:ext cx="2801828" cy="1681097"/>
      </dsp:txXfrm>
    </dsp:sp>
    <dsp:sp modelId="{C11979D4-309B-4714-818A-BBB9A743B1CD}">
      <dsp:nvSpPr>
        <dsp:cNvPr id="0" name=""/>
        <dsp:cNvSpPr/>
      </dsp:nvSpPr>
      <dsp:spPr>
        <a:xfrm>
          <a:off x="2314788" y="1682175"/>
          <a:ext cx="6892499" cy="613820"/>
        </a:xfrm>
        <a:custGeom>
          <a:avLst/>
          <a:gdLst/>
          <a:ahLst/>
          <a:cxnLst/>
          <a:rect l="0" t="0" r="0" b="0"/>
          <a:pathLst>
            <a:path>
              <a:moveTo>
                <a:pt x="6892499" y="0"/>
              </a:moveTo>
              <a:lnTo>
                <a:pt x="6892499" y="324010"/>
              </a:lnTo>
              <a:lnTo>
                <a:pt x="0" y="324010"/>
              </a:lnTo>
              <a:lnTo>
                <a:pt x="0" y="6138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587974" y="1985860"/>
        <a:ext cx="346127" cy="6450"/>
      </dsp:txXfrm>
    </dsp:sp>
    <dsp:sp modelId="{EB4F8334-6582-4451-B9C8-1207DA284D5B}">
      <dsp:nvSpPr>
        <dsp:cNvPr id="0" name=""/>
        <dsp:cNvSpPr/>
      </dsp:nvSpPr>
      <dsp:spPr>
        <a:xfrm>
          <a:off x="7806373" y="2877"/>
          <a:ext cx="2801828" cy="16810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292" tIns="144112" rIns="137292" bIns="144112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b="1" i="0" kern="1200" baseline="0" dirty="0">
              <a:latin typeface="Epilogue" pitchFamily="2" charset="0"/>
            </a:rPr>
            <a:t>Fortæl kort, hvad man kan blive en del af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>
            <a:latin typeface="Epilogue" pitchFamily="2" charset="0"/>
          </a:endParaRPr>
        </a:p>
      </dsp:txBody>
      <dsp:txXfrm>
        <a:off x="7806373" y="2877"/>
        <a:ext cx="2801828" cy="1681097"/>
      </dsp:txXfrm>
    </dsp:sp>
    <dsp:sp modelId="{A1D8B86F-1BB3-4C10-BFCB-BF668E5EDFBA}">
      <dsp:nvSpPr>
        <dsp:cNvPr id="0" name=""/>
        <dsp:cNvSpPr/>
      </dsp:nvSpPr>
      <dsp:spPr>
        <a:xfrm>
          <a:off x="3713902" y="3123224"/>
          <a:ext cx="6138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13820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004702" y="3165719"/>
        <a:ext cx="32221" cy="6450"/>
      </dsp:txXfrm>
    </dsp:sp>
    <dsp:sp modelId="{A0291EE3-3175-4E36-A8D6-5A1FB758CC75}">
      <dsp:nvSpPr>
        <dsp:cNvPr id="0" name=""/>
        <dsp:cNvSpPr/>
      </dsp:nvSpPr>
      <dsp:spPr>
        <a:xfrm>
          <a:off x="913873" y="2328395"/>
          <a:ext cx="2801828" cy="16810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292" tIns="144112" rIns="137292" bIns="144112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b="1" i="0" kern="1200" baseline="0" dirty="0">
              <a:latin typeface="Epilogue" pitchFamily="2" charset="0"/>
            </a:rPr>
            <a:t>Gør det let at se, hvad der forventes </a:t>
          </a:r>
        </a:p>
      </dsp:txBody>
      <dsp:txXfrm>
        <a:off x="913873" y="2328395"/>
        <a:ext cx="2801828" cy="1681097"/>
      </dsp:txXfrm>
    </dsp:sp>
    <dsp:sp modelId="{B9290FC3-7D8C-4B1F-B65E-964827AA4F37}">
      <dsp:nvSpPr>
        <dsp:cNvPr id="0" name=""/>
        <dsp:cNvSpPr/>
      </dsp:nvSpPr>
      <dsp:spPr>
        <a:xfrm>
          <a:off x="7160152" y="3123224"/>
          <a:ext cx="6138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13820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450952" y="3165719"/>
        <a:ext cx="32221" cy="6450"/>
      </dsp:txXfrm>
    </dsp:sp>
    <dsp:sp modelId="{F9AD42D1-176F-49AD-A569-7B903F672FE0}">
      <dsp:nvSpPr>
        <dsp:cNvPr id="0" name=""/>
        <dsp:cNvSpPr/>
      </dsp:nvSpPr>
      <dsp:spPr>
        <a:xfrm>
          <a:off x="4360123" y="2328395"/>
          <a:ext cx="2801828" cy="16810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292" tIns="144112" rIns="137292" bIns="144112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b="1" i="0" kern="1200" baseline="0" dirty="0">
              <a:latin typeface="Epilogue" pitchFamily="2" charset="0"/>
            </a:rPr>
            <a:t>Afslut med en opfordring</a:t>
          </a:r>
        </a:p>
      </dsp:txBody>
      <dsp:txXfrm>
        <a:off x="4360123" y="2328395"/>
        <a:ext cx="2801828" cy="1681097"/>
      </dsp:txXfrm>
    </dsp:sp>
    <dsp:sp modelId="{687FC0D7-0400-46FF-8463-5D84AA76355E}">
      <dsp:nvSpPr>
        <dsp:cNvPr id="0" name=""/>
        <dsp:cNvSpPr/>
      </dsp:nvSpPr>
      <dsp:spPr>
        <a:xfrm>
          <a:off x="7806373" y="2328395"/>
          <a:ext cx="2801828" cy="16810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292" tIns="144112" rIns="137292" bIns="144112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b="1" i="0" kern="1200" baseline="0" dirty="0">
              <a:latin typeface="Epilogue" pitchFamily="2" charset="0"/>
            </a:rPr>
            <a:t>💡 Tip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>
            <a:latin typeface="Epilogue" pitchFamily="2" charset="0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050" kern="1200" dirty="0">
              <a:latin typeface="Epilogue" pitchFamily="2" charset="0"/>
            </a:rPr>
            <a:t> Brug </a:t>
          </a:r>
          <a:r>
            <a:rPr lang="da-DK" sz="1050" b="0" kern="1200" dirty="0">
              <a:latin typeface="Epilogue" pitchFamily="2" charset="0"/>
            </a:rPr>
            <a:t>billeder af frivillige i aktion </a:t>
          </a:r>
          <a:r>
            <a:rPr lang="da-DK" sz="1050" b="1" kern="1200" dirty="0">
              <a:latin typeface="Epilogue" pitchFamily="2" charset="0"/>
            </a:rPr>
            <a:t>- </a:t>
          </a:r>
          <a:r>
            <a:rPr lang="da-DK" sz="1050" b="0" kern="1200" dirty="0">
              <a:latin typeface="Epilogue" pitchFamily="2" charset="0"/>
            </a:rPr>
            <a:t>er med til at vise</a:t>
          </a:r>
          <a:r>
            <a:rPr lang="da-DK" sz="1050" kern="1200" dirty="0">
              <a:latin typeface="Epilogue" pitchFamily="2" charset="0"/>
            </a:rPr>
            <a:t>, hvad der ligger i rollen</a:t>
          </a:r>
          <a:endParaRPr lang="en-US" sz="1050" kern="1200" dirty="0">
            <a:latin typeface="Epilogue" pitchFamily="2" charset="0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050" kern="1200" dirty="0">
            <a:latin typeface="Epilogue" pitchFamily="2" charset="0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050" b="0" i="0" kern="1200" baseline="0" dirty="0">
              <a:latin typeface="Epilogue" pitchFamily="2" charset="0"/>
            </a:rPr>
            <a:t> Brug cases til at skabe identifikation og vække interesse </a:t>
          </a:r>
          <a:br>
            <a:rPr lang="da-DK" sz="1050" b="0" i="0" kern="1200" baseline="0" dirty="0">
              <a:latin typeface="Epilogue" pitchFamily="2" charset="0"/>
            </a:rPr>
          </a:br>
          <a:endParaRPr lang="en-US" sz="1050" kern="1200" dirty="0">
            <a:latin typeface="Epilogue" pitchFamily="2" charset="0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050" kern="1200" dirty="0">
            <a:latin typeface="Epilogue" pitchFamily="2" charset="0"/>
          </a:endParaRPr>
        </a:p>
      </dsp:txBody>
      <dsp:txXfrm>
        <a:off x="7806373" y="2328395"/>
        <a:ext cx="2801828" cy="16810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81461D73-E3AF-8EA2-68AC-F01A7468F79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3BE006DE-246D-8BCA-1EDF-61D44C4552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A67B62-3D09-884C-AB49-4F100DB6D68E}" type="datetimeFigureOut">
              <a:rPr lang="da-DK" smtClean="0"/>
              <a:t>06-08-2026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33DBBF28-2CAA-6CCB-2D1D-49B93525854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5AC958E4-5B82-8461-E7CE-56CCEE04B53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0EA9B8-B097-F740-B3A8-F9DBE5C14BF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598593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10:34:45.0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1 104 24575,'0'-1'0,"1"0"0,-1 0 0,1 0 0,-1 0 0,1 0 0,-1 0 0,1 0 0,0 0 0,0 0 0,0 0 0,-1 0 0,1 0 0,0 0 0,0 0 0,0 1 0,0-1 0,0 0 0,0 1 0,1-1 0,-1 1 0,0-1 0,0 1 0,0 0 0,0-1 0,1 1 0,-1 0 0,2 0 0,39-5 0,-37 5 0,216-1 0,9 0 0,-120-10 0,58-3 0,96-2 0,-122 5 0,-25 0 0,74-2 0,12 14-1365,-181-1-5461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10:34:46.9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285 1 24575,'-1'5'0,"-1"1"0,0 0 0,0 0 0,-1-1 0,0 1 0,0-1 0,0 0 0,0 0 0,-6 7 0,-1 1 0,-93 123 0,19-27 0,63-86 0,16-19 0,0 1 0,1 0 0,-1 0 0,1 0 0,-6 10 0,10-13 0,-1-1 0,1 0 0,-1 0 0,1 1 0,0-1 0,0 0 0,-1 1 0,1-1 0,0 0 0,0 1 0,0-1 0,0 0 0,0 1 0,1-1 0,-1 0 0,0 1 0,1-1 0,-1 0 0,1 0 0,-1 1 0,1-1 0,0 0 0,-1 0 0,1 0 0,0 0 0,0 0 0,0 0 0,-1 0 0,1 0 0,0 0 0,1 0 0,-1 0 0,1 0 0,16 11 0,-1-2 0,29 13 0,-3-2 0,24 15 0,-16-10 0,56 38 0,-57-35-1365,-38-20-5461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10:34:50.5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1771 0 24159,'-1771'0'0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10:34:52.2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354 1 24575,'-1'10'0,"0"1"0,0-1 0,-1 1 0,-1-1 0,0 0 0,0 1 0,-1-1 0,-6 10 0,-48 79 0,25-45 0,4-7 0,-1-2 0,-2-1 0,-67 69 0,81-99 0,-8 9 0,26-12 0,18-1 0,14 1 0,0 2 0,-1 2 0,-1 0 0,-1 2 0,0 1 0,-1 2 0,-1 0 0,-1 2 0,32 35 0,9 6 27,-36-34-723,45 51 0,-66-66-6130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10:35:23.2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27 24575,'246'2'0,"263"-5"0,-329-9 0,69-2 0,1616 16 0,-986-3 0,-833 6-1365,-30 0-5461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10:35:25.2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412 0 24575,'-10'1'0,"1"0"0,0 0 0,0 1 0,0 1 0,0-1 0,0 1 0,1 1 0,-10 5 0,-68 41 0,65-36 0,-25 16 0,21-13 0,-1-1 0,-1-1 0,-39 17 0,43-18 0,23-14 0,0 0 0,0 1 0,-1-1 0,1 1 0,0-1 0,0 1 0,0-1 0,0 1 0,0-1 0,-1 0 0,1 1 0,0-1 0,0 1 0,0-1 0,0 1 0,0-1 0,0 1 0,1-1 0,-1 1 0,0-1 0,0 1 0,0-1 0,0 1 0,1-1 0,-1 0 0,0 1 0,0-1 0,1 1 0,-1-1 0,4 4 0,0 0 0,1-1 0,-1 1 0,1-1 0,0 0 0,7 3 0,12 8 0,-7-1 0,-1 0 0,24 27 0,8 8 0,40 47-1365,-74-81-5461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CB4024-C818-CB45-BD95-D88F01189B2E}" type="datetimeFigureOut">
              <a:rPr lang="da-DK" smtClean="0"/>
              <a:t>06-08-2026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28175A-1A34-454A-9DEC-38A983C2D04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33897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dato 5">
            <a:extLst>
              <a:ext uri="{FF2B5EF4-FFF2-40B4-BE49-F238E27FC236}">
                <a16:creationId xmlns:a16="http://schemas.microsoft.com/office/drawing/2014/main" id="{F6073290-6CD7-4668-409B-25DB81F84D5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3A6B690-63B9-5D42-A19E-860568B7DFE1}" type="datetime2">
              <a:rPr lang="da-DK" smtClean="0"/>
              <a:t>6. august 2026</a:t>
            </a:fld>
            <a:endParaRPr lang="da-DK" dirty="0"/>
          </a:p>
        </p:txBody>
      </p:sp>
      <p:sp>
        <p:nvSpPr>
          <p:cNvPr id="9" name="Pladsholder til sidefod 8">
            <a:extLst>
              <a:ext uri="{FF2B5EF4-FFF2-40B4-BE49-F238E27FC236}">
                <a16:creationId xmlns:a16="http://schemas.microsoft.com/office/drawing/2014/main" id="{7E7F8DC1-D9E3-8D3D-4D9A-B8EA2CE3C47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a-DK"/>
              <a:t>Teksten her indsættes via sidefod</a:t>
            </a:r>
            <a:endParaRPr lang="da-DK" dirty="0"/>
          </a:p>
        </p:txBody>
      </p:sp>
      <p:sp>
        <p:nvSpPr>
          <p:cNvPr id="10" name="Pladsholder til slidenummer 9">
            <a:extLst>
              <a:ext uri="{FF2B5EF4-FFF2-40B4-BE49-F238E27FC236}">
                <a16:creationId xmlns:a16="http://schemas.microsoft.com/office/drawing/2014/main" id="{36E02BC6-5749-29B8-35C7-E6254812C61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50C9E42-1E5D-7D4A-B09B-4AD41066EB66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B3660823-473C-835E-F798-BE9BF2378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451556"/>
            <a:ext cx="11522075" cy="2787948"/>
          </a:xfrm>
        </p:spPr>
        <p:txBody>
          <a:bodyPr/>
          <a:lstStyle>
            <a:lvl1pPr>
              <a:defRPr sz="12000" spc="-150" baseline="0"/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AC7515F-F2F5-C35B-FAE2-2E0E373E52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4962" y="3681487"/>
            <a:ext cx="7560000" cy="1748469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/>
            </a:lvl2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571B673-4195-2972-28FB-06E523B6BD9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59" y="5738084"/>
            <a:ext cx="2721167" cy="105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837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side med margi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4CD0B3F-81CA-F391-ACEA-4662ECFA5E8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D70ADF7-1E5F-1548-9F3D-38730558A253}" type="datetime2">
              <a:rPr lang="da-DK" smtClean="0"/>
              <a:t>6. august 2026</a:t>
            </a:fld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69A8BF8-7A2E-C792-7C21-273699DC9B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a-DK"/>
              <a:t>Teksten her indsættes via sidefod</a:t>
            </a:r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2E4A1DC-E5C1-2936-E69A-5BEB5CA2E90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50C9E42-1E5D-7D4A-B09B-4AD41066EB66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Pladsholder til billede 8">
            <a:extLst>
              <a:ext uri="{FF2B5EF4-FFF2-40B4-BE49-F238E27FC236}">
                <a16:creationId xmlns:a16="http://schemas.microsoft.com/office/drawing/2014/main" id="{F33505F3-24C6-EA20-57EF-CAD15C5A8D4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34963" y="333375"/>
            <a:ext cx="11522076" cy="527963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da-DK"/>
              <a:t>Klik på ikonet for at tilføje et billede</a:t>
            </a:r>
            <a:endParaRPr lang="da-DK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86F97B9E-0FDC-8270-3776-3DD2C3BD8AB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59" y="5738084"/>
            <a:ext cx="2721167" cy="105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613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side med stort bille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4CD0B3F-81CA-F391-ACEA-4662ECFA5E8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E5C08AF-E43D-8F43-B693-3B5334EEE5E4}" type="datetime2">
              <a:rPr lang="da-DK" smtClean="0"/>
              <a:t>6. august 2026</a:t>
            </a:fld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69A8BF8-7A2E-C792-7C21-273699DC9B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/>
              <a:t>Teksten her indsættes via sidefod</a:t>
            </a:r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2E4A1DC-E5C1-2936-E69A-5BEB5CA2E90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0C9E42-1E5D-7D4A-B09B-4AD41066EB66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Pladsholder til billede 8">
            <a:extLst>
              <a:ext uri="{FF2B5EF4-FFF2-40B4-BE49-F238E27FC236}">
                <a16:creationId xmlns:a16="http://schemas.microsoft.com/office/drawing/2014/main" id="{F33505F3-24C6-EA20-57EF-CAD15C5A8D4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0"/>
            <a:ext cx="12191999" cy="561300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da-DK"/>
              <a:t>Klik på ikonet for at tilføje et billede</a:t>
            </a:r>
            <a:endParaRPr lang="da-DK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2AD310D-B371-9214-6307-2D1E213F10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59" y="5739097"/>
            <a:ext cx="2718557" cy="105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3136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side med tekstboks lil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dsholder til billede 8">
            <a:extLst>
              <a:ext uri="{FF2B5EF4-FFF2-40B4-BE49-F238E27FC236}">
                <a16:creationId xmlns:a16="http://schemas.microsoft.com/office/drawing/2014/main" id="{F33505F3-24C6-EA20-57EF-CAD15C5A8D4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0"/>
            <a:ext cx="12191999" cy="6858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4CD0B3F-81CA-F391-ACEA-4662ECFA5E8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843F4D3-E76B-D742-86EA-1F01D42C57E7}" type="datetime2">
              <a:rPr lang="da-DK" smtClean="0"/>
              <a:t>6. august 2026</a:t>
            </a:fld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69A8BF8-7A2E-C792-7C21-273699DC9B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a-DK"/>
              <a:t>Teksten her indsættes via sidefod</a:t>
            </a:r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2E4A1DC-E5C1-2936-E69A-5BEB5CA2E90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50C9E42-1E5D-7D4A-B09B-4AD41066EB66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D680F8CA-57CC-D1CC-28FF-9360840D6CE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75387" y="3429000"/>
            <a:ext cx="5916611" cy="3094895"/>
          </a:xfrm>
          <a:solidFill>
            <a:schemeClr val="accent3"/>
          </a:solidFill>
        </p:spPr>
        <p:txBody>
          <a:bodyPr lIns="180000" tIns="972000" rIns="360000" bIns="180000">
            <a:normAutofit/>
          </a:bodyPr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08C245B0-6F46-113F-AD4C-2B11240E0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2681" y="3734559"/>
            <a:ext cx="5254357" cy="1055812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14" name="Pladsholder til tekst 13">
            <a:extLst>
              <a:ext uri="{FF2B5EF4-FFF2-40B4-BE49-F238E27FC236}">
                <a16:creationId xmlns:a16="http://schemas.microsoft.com/office/drawing/2014/main" id="{F187EE9A-4957-000A-4307-39548D4D88C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597894" y="4976447"/>
            <a:ext cx="5259143" cy="1345856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5" name="Pladsholder til tekst 4">
            <a:extLst>
              <a:ext uri="{FF2B5EF4-FFF2-40B4-BE49-F238E27FC236}">
                <a16:creationId xmlns:a16="http://schemas.microsoft.com/office/drawing/2014/main" id="{38E37F92-E2D0-0CE5-ED54-C9BED55AEB8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828" y="5738084"/>
            <a:ext cx="2718298" cy="1060388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da-DK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0664303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side med tekstboks sto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dsholder til billede 8">
            <a:extLst>
              <a:ext uri="{FF2B5EF4-FFF2-40B4-BE49-F238E27FC236}">
                <a16:creationId xmlns:a16="http://schemas.microsoft.com/office/drawing/2014/main" id="{F33505F3-24C6-EA20-57EF-CAD15C5A8D4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0"/>
            <a:ext cx="12191999" cy="6858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4CD0B3F-81CA-F391-ACEA-4662ECFA5E8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27A5C53-9B41-5043-9BAB-0058D52ED772}" type="datetime2">
              <a:rPr lang="da-DK" smtClean="0"/>
              <a:t>6. august 2026</a:t>
            </a:fld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69A8BF8-7A2E-C792-7C21-273699DC9B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a-DK"/>
              <a:t>Teksten her indsættes via sidefod</a:t>
            </a:r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2E4A1DC-E5C1-2936-E69A-5BEB5CA2E90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50C9E42-1E5D-7D4A-B09B-4AD41066EB66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D680F8CA-57CC-D1CC-28FF-9360840D6CE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75387" y="333376"/>
            <a:ext cx="5916611" cy="6190520"/>
          </a:xfrm>
          <a:solidFill>
            <a:schemeClr val="accent3"/>
          </a:solidFill>
        </p:spPr>
        <p:txBody>
          <a:bodyPr lIns="180000" tIns="972000" rIns="360000" bIns="180000">
            <a:normAutofit/>
          </a:bodyPr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4" name="Pladsholder til tekst 13">
            <a:extLst>
              <a:ext uri="{FF2B5EF4-FFF2-40B4-BE49-F238E27FC236}">
                <a16:creationId xmlns:a16="http://schemas.microsoft.com/office/drawing/2014/main" id="{F187EE9A-4957-000A-4307-39548D4D88C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597894" y="1628775"/>
            <a:ext cx="5259143" cy="4693528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5" name="Pladsholder til tekst 4">
            <a:extLst>
              <a:ext uri="{FF2B5EF4-FFF2-40B4-BE49-F238E27FC236}">
                <a16:creationId xmlns:a16="http://schemas.microsoft.com/office/drawing/2014/main" id="{38E37F92-E2D0-0CE5-ED54-C9BED55AEB8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828" y="5738084"/>
            <a:ext cx="2718298" cy="1060388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da-DK" dirty="0"/>
              <a:t>,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15CC066-B808-0327-0246-6F9C8A154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7894" y="771895"/>
            <a:ext cx="5259144" cy="856879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799319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side med stort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8">
            <a:extLst>
              <a:ext uri="{FF2B5EF4-FFF2-40B4-BE49-F238E27FC236}">
                <a16:creationId xmlns:a16="http://schemas.microsoft.com/office/drawing/2014/main" id="{347B5D5A-CDFA-1A9C-A5EF-A451703FC17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0"/>
            <a:ext cx="12191999" cy="6858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>
                <a:solidFill>
                  <a:schemeClr val="accent3"/>
                </a:solidFill>
              </a:defRPr>
            </a:lvl1pPr>
          </a:lstStyle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6" name="Pladsholder til dato 5">
            <a:extLst>
              <a:ext uri="{FF2B5EF4-FFF2-40B4-BE49-F238E27FC236}">
                <a16:creationId xmlns:a16="http://schemas.microsoft.com/office/drawing/2014/main" id="{F6073290-6CD7-4668-409B-25DB81F84D5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17B9EB21-83E3-054F-87C4-21E4A1B970A3}" type="datetime2">
              <a:rPr lang="da-DK" smtClean="0"/>
              <a:t>6. august 2026</a:t>
            </a:fld>
            <a:endParaRPr lang="da-DK" dirty="0"/>
          </a:p>
        </p:txBody>
      </p:sp>
      <p:sp>
        <p:nvSpPr>
          <p:cNvPr id="9" name="Pladsholder til sidefod 8">
            <a:extLst>
              <a:ext uri="{FF2B5EF4-FFF2-40B4-BE49-F238E27FC236}">
                <a16:creationId xmlns:a16="http://schemas.microsoft.com/office/drawing/2014/main" id="{7E7F8DC1-D9E3-8D3D-4D9A-B8EA2CE3C47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da-DK"/>
              <a:t>Teksten her indsættes via sidefod</a:t>
            </a:r>
            <a:endParaRPr lang="da-DK" dirty="0"/>
          </a:p>
        </p:txBody>
      </p:sp>
      <p:sp>
        <p:nvSpPr>
          <p:cNvPr id="10" name="Pladsholder til slidenummer 9">
            <a:extLst>
              <a:ext uri="{FF2B5EF4-FFF2-40B4-BE49-F238E27FC236}">
                <a16:creationId xmlns:a16="http://schemas.microsoft.com/office/drawing/2014/main" id="{36E02BC6-5749-29B8-35C7-E6254812C61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D50C9E42-1E5D-7D4A-B09B-4AD41066EB66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B3660823-473C-835E-F798-BE9BF2378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451556"/>
            <a:ext cx="11522075" cy="2787948"/>
          </a:xfrm>
        </p:spPr>
        <p:txBody>
          <a:bodyPr/>
          <a:lstStyle>
            <a:lvl1pPr>
              <a:defRPr sz="12000" spc="-150" baseline="0">
                <a:solidFill>
                  <a:schemeClr val="accent3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66A77181-BB1C-FFA9-FF36-AE674D844F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59" y="5739097"/>
            <a:ext cx="2718557" cy="105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7055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side med stort tekst og bille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8">
            <a:extLst>
              <a:ext uri="{FF2B5EF4-FFF2-40B4-BE49-F238E27FC236}">
                <a16:creationId xmlns:a16="http://schemas.microsoft.com/office/drawing/2014/main" id="{347B5D5A-CDFA-1A9C-A5EF-A451703FC17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0"/>
            <a:ext cx="12191999" cy="6858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>
                <a:solidFill>
                  <a:schemeClr val="accent3"/>
                </a:solidFill>
              </a:defRPr>
            </a:lvl1pPr>
          </a:lstStyle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6" name="Pladsholder til dato 5">
            <a:extLst>
              <a:ext uri="{FF2B5EF4-FFF2-40B4-BE49-F238E27FC236}">
                <a16:creationId xmlns:a16="http://schemas.microsoft.com/office/drawing/2014/main" id="{F6073290-6CD7-4668-409B-25DB81F84D5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3F79EE8-A44E-7846-83AB-CEFB249D3707}" type="datetime2">
              <a:rPr lang="da-DK" smtClean="0"/>
              <a:t>6. august 2026</a:t>
            </a:fld>
            <a:endParaRPr lang="da-DK" dirty="0"/>
          </a:p>
        </p:txBody>
      </p:sp>
      <p:sp>
        <p:nvSpPr>
          <p:cNvPr id="9" name="Pladsholder til sidefod 8">
            <a:extLst>
              <a:ext uri="{FF2B5EF4-FFF2-40B4-BE49-F238E27FC236}">
                <a16:creationId xmlns:a16="http://schemas.microsoft.com/office/drawing/2014/main" id="{7E7F8DC1-D9E3-8D3D-4D9A-B8EA2CE3C47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da-DK"/>
              <a:t>Teksten her indsættes via sidefod</a:t>
            </a:r>
            <a:endParaRPr lang="da-DK" dirty="0"/>
          </a:p>
        </p:txBody>
      </p:sp>
      <p:sp>
        <p:nvSpPr>
          <p:cNvPr id="10" name="Pladsholder til slidenummer 9">
            <a:extLst>
              <a:ext uri="{FF2B5EF4-FFF2-40B4-BE49-F238E27FC236}">
                <a16:creationId xmlns:a16="http://schemas.microsoft.com/office/drawing/2014/main" id="{36E02BC6-5749-29B8-35C7-E6254812C61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D50C9E42-1E5D-7D4A-B09B-4AD41066EB66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B3660823-473C-835E-F798-BE9BF2378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451556"/>
            <a:ext cx="11522075" cy="2787948"/>
          </a:xfrm>
        </p:spPr>
        <p:txBody>
          <a:bodyPr/>
          <a:lstStyle>
            <a:lvl1pPr>
              <a:defRPr sz="12000" spc="-150" baseline="0">
                <a:solidFill>
                  <a:schemeClr val="accent3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D6E8F912-975B-3E10-0D28-12CF6496FD3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828" y="5738084"/>
            <a:ext cx="2718298" cy="1060388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da-DK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9526209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s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E2D71758-31E1-21C3-A95D-0E3A13A5476E}"/>
              </a:ext>
            </a:extLst>
          </p:cNvPr>
          <p:cNvSpPr/>
          <p:nvPr userDrawn="1"/>
        </p:nvSpPr>
        <p:spPr>
          <a:xfrm flipH="1">
            <a:off x="7501180" y="0"/>
            <a:ext cx="469082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tx1"/>
              </a:solidFill>
            </a:endParaRPr>
          </a:p>
        </p:txBody>
      </p:sp>
      <p:sp>
        <p:nvSpPr>
          <p:cNvPr id="47" name="Pladsholder til billede 46">
            <a:extLst>
              <a:ext uri="{FF2B5EF4-FFF2-40B4-BE49-F238E27FC236}">
                <a16:creationId xmlns:a16="http://schemas.microsoft.com/office/drawing/2014/main" id="{FBBD2CDF-6FC3-353D-26B1-F8D8F63868DF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8159277" y="755480"/>
            <a:ext cx="3493118" cy="2128249"/>
          </a:xfrm>
        </p:spPr>
        <p:txBody>
          <a:bodyPr anchor="ctr"/>
          <a:lstStyle>
            <a:lvl1pPr marL="0" indent="0" algn="ctr">
              <a:buNone/>
              <a:defRPr sz="1000">
                <a:solidFill>
                  <a:schemeClr val="accent3"/>
                </a:solidFill>
              </a:defRPr>
            </a:lvl1pPr>
          </a:lstStyle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13" name="Titel 3">
            <a:extLst>
              <a:ext uri="{FF2B5EF4-FFF2-40B4-BE49-F238E27FC236}">
                <a16:creationId xmlns:a16="http://schemas.microsoft.com/office/drawing/2014/main" id="{3D6F1199-8272-249E-FFA4-7A28CC125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4" y="1819604"/>
            <a:ext cx="5594494" cy="1055812"/>
          </a:xfrm>
        </p:spPr>
        <p:txBody>
          <a:bodyPr anchor="b"/>
          <a:lstStyle/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16" name="Pladsholder til tekst 30">
            <a:extLst>
              <a:ext uri="{FF2B5EF4-FFF2-40B4-BE49-F238E27FC236}">
                <a16:creationId xmlns:a16="http://schemas.microsoft.com/office/drawing/2014/main" id="{76638642-8E2A-F94B-2433-7E48509FEEC1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3287713" y="3555190"/>
            <a:ext cx="3248842" cy="2429685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7" name="Pladsholder til tekst 30">
            <a:extLst>
              <a:ext uri="{FF2B5EF4-FFF2-40B4-BE49-F238E27FC236}">
                <a16:creationId xmlns:a16="http://schemas.microsoft.com/office/drawing/2014/main" id="{9F937FB1-9942-5E3F-6552-B544B9749839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45663" y="3555190"/>
            <a:ext cx="2621238" cy="2429685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8" name="Pladsholder til tekst 30">
            <a:extLst>
              <a:ext uri="{FF2B5EF4-FFF2-40B4-BE49-F238E27FC236}">
                <a16:creationId xmlns:a16="http://schemas.microsoft.com/office/drawing/2014/main" id="{BE15B29D-B430-15DB-45B4-93A9A181A932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8159277" y="3531440"/>
            <a:ext cx="3444155" cy="2429685"/>
          </a:xfrm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0" name="Pladsholder til dato 19">
            <a:extLst>
              <a:ext uri="{FF2B5EF4-FFF2-40B4-BE49-F238E27FC236}">
                <a16:creationId xmlns:a16="http://schemas.microsoft.com/office/drawing/2014/main" id="{31582DD8-6E88-D738-137D-1D6F854CCF55}"/>
              </a:ext>
            </a:extLst>
          </p:cNvPr>
          <p:cNvSpPr>
            <a:spLocks noGrp="1"/>
          </p:cNvSpPr>
          <p:nvPr>
            <p:ph type="dt" sz="half" idx="45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CE1899EA-DA80-4C4D-8666-D7D1862D8853}" type="datetime2">
              <a:rPr lang="da-DK" smtClean="0"/>
              <a:t>6. august 2026</a:t>
            </a:fld>
            <a:endParaRPr lang="da-DK" dirty="0"/>
          </a:p>
        </p:txBody>
      </p:sp>
      <p:sp>
        <p:nvSpPr>
          <p:cNvPr id="21" name="Pladsholder til sidefod 20">
            <a:extLst>
              <a:ext uri="{FF2B5EF4-FFF2-40B4-BE49-F238E27FC236}">
                <a16:creationId xmlns:a16="http://schemas.microsoft.com/office/drawing/2014/main" id="{AA063F91-5EB6-35F0-7DD9-4455E25C8236}"/>
              </a:ext>
            </a:extLst>
          </p:cNvPr>
          <p:cNvSpPr>
            <a:spLocks noGrp="1"/>
          </p:cNvSpPr>
          <p:nvPr>
            <p:ph type="ftr" sz="quarter" idx="46"/>
          </p:nvPr>
        </p:nvSpPr>
        <p:spPr>
          <a:xfrm>
            <a:off x="3287713" y="6403784"/>
            <a:ext cx="3444155" cy="216000"/>
          </a:xfrm>
        </p:spPr>
        <p:txBody>
          <a:bodyPr/>
          <a:lstStyle/>
          <a:p>
            <a:r>
              <a:rPr lang="da-DK"/>
              <a:t>Teksten her indsættes via sidefod</a:t>
            </a:r>
            <a:endParaRPr lang="da-DK" dirty="0"/>
          </a:p>
        </p:txBody>
      </p:sp>
      <p:sp>
        <p:nvSpPr>
          <p:cNvPr id="22" name="Pladsholder til slidenummer 21">
            <a:extLst>
              <a:ext uri="{FF2B5EF4-FFF2-40B4-BE49-F238E27FC236}">
                <a16:creationId xmlns:a16="http://schemas.microsoft.com/office/drawing/2014/main" id="{F9893F4D-3ABE-0CDF-88D5-C781C375CC35}"/>
              </a:ext>
            </a:extLst>
          </p:cNvPr>
          <p:cNvSpPr>
            <a:spLocks noGrp="1"/>
          </p:cNvSpPr>
          <p:nvPr>
            <p:ph type="sldNum" sz="quarter" idx="47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D50C9E42-1E5D-7D4A-B09B-4AD41066EB66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23959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 med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billede 8">
            <a:extLst>
              <a:ext uri="{FF2B5EF4-FFF2-40B4-BE49-F238E27FC236}">
                <a16:creationId xmlns:a16="http://schemas.microsoft.com/office/drawing/2014/main" id="{FEAC6452-25FD-4EC7-7987-8E299CABF95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2828" y="0"/>
            <a:ext cx="12179172" cy="686352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6" name="Pladsholder til dato 5">
            <a:extLst>
              <a:ext uri="{FF2B5EF4-FFF2-40B4-BE49-F238E27FC236}">
                <a16:creationId xmlns:a16="http://schemas.microsoft.com/office/drawing/2014/main" id="{F6073290-6CD7-4668-409B-25DB81F84D5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8EED36B-8595-C24B-9F5F-F24149CE5578}" type="datetime2">
              <a:rPr lang="da-DK" smtClean="0"/>
              <a:t>6. august 2026</a:t>
            </a:fld>
            <a:endParaRPr lang="da-DK" dirty="0"/>
          </a:p>
        </p:txBody>
      </p:sp>
      <p:sp>
        <p:nvSpPr>
          <p:cNvPr id="9" name="Pladsholder til sidefod 8">
            <a:extLst>
              <a:ext uri="{FF2B5EF4-FFF2-40B4-BE49-F238E27FC236}">
                <a16:creationId xmlns:a16="http://schemas.microsoft.com/office/drawing/2014/main" id="{7E7F8DC1-D9E3-8D3D-4D9A-B8EA2CE3C47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a-DK"/>
              <a:t>Teksten her indsættes via sidefod</a:t>
            </a:r>
            <a:endParaRPr lang="da-DK" dirty="0"/>
          </a:p>
        </p:txBody>
      </p:sp>
      <p:sp>
        <p:nvSpPr>
          <p:cNvPr id="10" name="Pladsholder til slidenummer 9">
            <a:extLst>
              <a:ext uri="{FF2B5EF4-FFF2-40B4-BE49-F238E27FC236}">
                <a16:creationId xmlns:a16="http://schemas.microsoft.com/office/drawing/2014/main" id="{36E02BC6-5749-29B8-35C7-E6254812C61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50C9E42-1E5D-7D4A-B09B-4AD41066EB66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B3660823-473C-835E-F798-BE9BF2378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451556"/>
            <a:ext cx="11522075" cy="2787948"/>
          </a:xfrm>
        </p:spPr>
        <p:txBody>
          <a:bodyPr/>
          <a:lstStyle>
            <a:lvl1pPr>
              <a:defRPr sz="12000" spc="-150" baseline="0"/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AC7515F-F2F5-C35B-FAE2-2E0E373E52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4962" y="3681487"/>
            <a:ext cx="7560000" cy="1748469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/>
            </a:lvl2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9E658C3B-B321-14E6-59B3-AB91B6CDEA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28" y="5738084"/>
            <a:ext cx="2718298" cy="1060388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da-DK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1059865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 mindre header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dato 5">
            <a:extLst>
              <a:ext uri="{FF2B5EF4-FFF2-40B4-BE49-F238E27FC236}">
                <a16:creationId xmlns:a16="http://schemas.microsoft.com/office/drawing/2014/main" id="{F6073290-6CD7-4668-409B-25DB81F84D5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D5DE6F6-F12A-5E4B-8771-B255AB3C92B1}" type="datetime2">
              <a:rPr lang="da-DK" smtClean="0"/>
              <a:t>6. august 2026</a:t>
            </a:fld>
            <a:endParaRPr lang="da-DK" dirty="0"/>
          </a:p>
        </p:txBody>
      </p:sp>
      <p:sp>
        <p:nvSpPr>
          <p:cNvPr id="9" name="Pladsholder til sidefod 8">
            <a:extLst>
              <a:ext uri="{FF2B5EF4-FFF2-40B4-BE49-F238E27FC236}">
                <a16:creationId xmlns:a16="http://schemas.microsoft.com/office/drawing/2014/main" id="{7E7F8DC1-D9E3-8D3D-4D9A-B8EA2CE3C47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a-DK"/>
              <a:t>Teksten her indsættes via sidefod</a:t>
            </a:r>
            <a:endParaRPr lang="da-DK" dirty="0"/>
          </a:p>
        </p:txBody>
      </p:sp>
      <p:sp>
        <p:nvSpPr>
          <p:cNvPr id="10" name="Pladsholder til slidenummer 9">
            <a:extLst>
              <a:ext uri="{FF2B5EF4-FFF2-40B4-BE49-F238E27FC236}">
                <a16:creationId xmlns:a16="http://schemas.microsoft.com/office/drawing/2014/main" id="{36E02BC6-5749-29B8-35C7-E6254812C61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50C9E42-1E5D-7D4A-B09B-4AD41066EB66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B3660823-473C-835E-F798-BE9BF2378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755055"/>
            <a:ext cx="11522075" cy="2787948"/>
          </a:xfrm>
        </p:spPr>
        <p:txBody>
          <a:bodyPr anchor="b"/>
          <a:lstStyle>
            <a:lvl1pPr>
              <a:defRPr sz="7800" spc="-150" baseline="0"/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AC7515F-F2F5-C35B-FAE2-2E0E373E52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4962" y="3681487"/>
            <a:ext cx="7560000" cy="1748469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/>
            </a:lvl2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73FD365-2CC7-1D04-0B41-B9CD63A9D6D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59" y="5738084"/>
            <a:ext cx="2721167" cy="105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433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 mindre header med bille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billede 8">
            <a:extLst>
              <a:ext uri="{FF2B5EF4-FFF2-40B4-BE49-F238E27FC236}">
                <a16:creationId xmlns:a16="http://schemas.microsoft.com/office/drawing/2014/main" id="{EC6CE6C9-C378-101D-2221-569D5D0D726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2828" y="0"/>
            <a:ext cx="12179172" cy="686352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6" name="Pladsholder til dato 5">
            <a:extLst>
              <a:ext uri="{FF2B5EF4-FFF2-40B4-BE49-F238E27FC236}">
                <a16:creationId xmlns:a16="http://schemas.microsoft.com/office/drawing/2014/main" id="{F6073290-6CD7-4668-409B-25DB81F84D5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DCA5FA4-DE06-EF42-B262-0A0E43B1FC32}" type="datetime2">
              <a:rPr lang="da-DK" smtClean="0"/>
              <a:t>6. august 2026</a:t>
            </a:fld>
            <a:endParaRPr lang="da-DK" dirty="0"/>
          </a:p>
        </p:txBody>
      </p:sp>
      <p:sp>
        <p:nvSpPr>
          <p:cNvPr id="9" name="Pladsholder til sidefod 8">
            <a:extLst>
              <a:ext uri="{FF2B5EF4-FFF2-40B4-BE49-F238E27FC236}">
                <a16:creationId xmlns:a16="http://schemas.microsoft.com/office/drawing/2014/main" id="{7E7F8DC1-D9E3-8D3D-4D9A-B8EA2CE3C47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a-DK"/>
              <a:t>Teksten her indsættes via sidefod</a:t>
            </a:r>
            <a:endParaRPr lang="da-DK" dirty="0"/>
          </a:p>
        </p:txBody>
      </p:sp>
      <p:sp>
        <p:nvSpPr>
          <p:cNvPr id="10" name="Pladsholder til slidenummer 9">
            <a:extLst>
              <a:ext uri="{FF2B5EF4-FFF2-40B4-BE49-F238E27FC236}">
                <a16:creationId xmlns:a16="http://schemas.microsoft.com/office/drawing/2014/main" id="{36E02BC6-5749-29B8-35C7-E6254812C61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50C9E42-1E5D-7D4A-B09B-4AD41066EB66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B3660823-473C-835E-F798-BE9BF2378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755055"/>
            <a:ext cx="11522075" cy="2787948"/>
          </a:xfrm>
        </p:spPr>
        <p:txBody>
          <a:bodyPr anchor="b"/>
          <a:lstStyle>
            <a:lvl1pPr>
              <a:defRPr sz="7800" spc="-150" baseline="0"/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AC7515F-F2F5-C35B-FAE2-2E0E373E52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4962" y="3681487"/>
            <a:ext cx="7560000" cy="1748469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/>
            </a:lvl2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3" name="Pladsholder til tekst 4">
            <a:extLst>
              <a:ext uri="{FF2B5EF4-FFF2-40B4-BE49-F238E27FC236}">
                <a16:creationId xmlns:a16="http://schemas.microsoft.com/office/drawing/2014/main" id="{68CDED0A-3385-8340-2968-3F1E4778676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28" y="5738084"/>
            <a:ext cx="2718298" cy="1060388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da-DK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1176794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dsholder til tekst 9">
            <a:extLst>
              <a:ext uri="{FF2B5EF4-FFF2-40B4-BE49-F238E27FC236}">
                <a16:creationId xmlns:a16="http://schemas.microsoft.com/office/drawing/2014/main" id="{EE40BEEB-17A6-25C8-EACA-E94CF94190CB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275388" y="572963"/>
            <a:ext cx="5508624" cy="5411913"/>
          </a:xfrm>
        </p:spPr>
        <p:txBody>
          <a:bodyPr anchor="t">
            <a:noAutofit/>
          </a:bodyPr>
          <a:lstStyle>
            <a:lvl1pPr marL="300600" indent="-300600">
              <a:buClr>
                <a:schemeClr val="accent2"/>
              </a:buClr>
              <a:buFont typeface="+mj-lt"/>
              <a:buAutoNum type="arabicPeriod"/>
              <a:defRPr sz="2000"/>
            </a:lvl1pPr>
            <a:lvl2pPr>
              <a:buClr>
                <a:schemeClr val="accent2"/>
              </a:buClr>
              <a:buFont typeface="+mj-lt"/>
              <a:buAutoNum type="arabicPeriod"/>
              <a:defRPr sz="1800"/>
            </a:lvl2pPr>
            <a:lvl3pPr>
              <a:buClr>
                <a:schemeClr val="accent2"/>
              </a:buClr>
              <a:buFont typeface="+mj-lt"/>
              <a:buAutoNum type="arabicPeriod"/>
              <a:defRPr sz="1600"/>
            </a:lvl3pPr>
            <a:lvl4pPr>
              <a:buClr>
                <a:schemeClr val="accent2"/>
              </a:buClr>
              <a:buFont typeface="+mj-lt"/>
              <a:buAutoNum type="arabicPeriod"/>
              <a:defRPr sz="1400"/>
            </a:lvl4pPr>
            <a:lvl5pPr>
              <a:buClr>
                <a:schemeClr val="accent2"/>
              </a:buClr>
              <a:buFont typeface="+mj-lt"/>
              <a:buAutoNum type="arabicPeriod"/>
              <a:defRPr sz="14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6B62A08C-4470-1377-3CBE-340D7AE83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4" y="572963"/>
            <a:ext cx="5581650" cy="1055812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4D269C64-05B9-C5ED-5910-226B792C778D}"/>
              </a:ext>
            </a:extLst>
          </p:cNvPr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fld id="{DBDAC33D-FCF2-C540-AABC-EA92EC104835}" type="datetime2">
              <a:rPr lang="da-DK" smtClean="0"/>
              <a:t>6. august 2026</a:t>
            </a:fld>
            <a:endParaRPr lang="da-DK" dirty="0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2A161334-5566-68D5-30FD-B17734F020E2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da-DK"/>
              <a:t>Teksten her indsættes via sidefod</a:t>
            </a:r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33035201-3E45-93D8-394E-F4A4951AD281}"/>
              </a:ext>
            </a:extLst>
          </p:cNvPr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fld id="{D50C9E42-1E5D-7D4A-B09B-4AD41066EB66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E824243-2865-7118-49DE-2DA87357A06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59" y="5738084"/>
            <a:ext cx="2721167" cy="105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299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sside fuld bred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C56A1D-9739-5CB6-CF64-77F5B26A4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7" name="Pladsholder til indhold 6">
            <a:extLst>
              <a:ext uri="{FF2B5EF4-FFF2-40B4-BE49-F238E27FC236}">
                <a16:creationId xmlns:a16="http://schemas.microsoft.com/office/drawing/2014/main" id="{25AB8824-8F96-3B6A-82FC-F577A97DCCA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4963" y="1628775"/>
            <a:ext cx="11522076" cy="4012371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4CD0B3F-81CA-F391-ACEA-4662ECFA5E8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59AC907-1E5C-E148-AC45-702A863D9C42}" type="datetime2">
              <a:rPr lang="da-DK" smtClean="0"/>
              <a:t>6. august 2026</a:t>
            </a:fld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69A8BF8-7A2E-C792-7C21-273699DC9B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a-DK"/>
              <a:t>Teksten her indsættes via sidefod</a:t>
            </a:r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2E4A1DC-E5C1-2936-E69A-5BEB5CA2E90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50C9E42-1E5D-7D4A-B09B-4AD41066EB66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5BE2AA2-6643-DEA5-652F-815267B67BD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59" y="5738084"/>
            <a:ext cx="2721167" cy="105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962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sside to kolonn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84E4BBF8-5FB5-60CB-B439-E50A31EDA88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59" y="5738084"/>
            <a:ext cx="2721167" cy="1055813"/>
          </a:xfrm>
          <a:prstGeom prst="rect">
            <a:avLst/>
          </a:prstGeom>
        </p:spPr>
      </p:pic>
      <p:sp>
        <p:nvSpPr>
          <p:cNvPr id="6" name="Titel 5">
            <a:extLst>
              <a:ext uri="{FF2B5EF4-FFF2-40B4-BE49-F238E27FC236}">
                <a16:creationId xmlns:a16="http://schemas.microsoft.com/office/drawing/2014/main" id="{349AB688-8208-410C-CAD6-DA7656FAE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572963"/>
            <a:ext cx="11522075" cy="1055812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11" name="Pladsholder til indhold 6">
            <a:extLst>
              <a:ext uri="{FF2B5EF4-FFF2-40B4-BE49-F238E27FC236}">
                <a16:creationId xmlns:a16="http://schemas.microsoft.com/office/drawing/2014/main" id="{DE1427E4-7C3B-135F-7053-1FD5CE10777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4963" y="1628775"/>
            <a:ext cx="5581650" cy="4012371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12" name="Pladsholder til indhold 6">
            <a:extLst>
              <a:ext uri="{FF2B5EF4-FFF2-40B4-BE49-F238E27FC236}">
                <a16:creationId xmlns:a16="http://schemas.microsoft.com/office/drawing/2014/main" id="{4D138A2F-DA7C-4F12-110E-B1CAD49BA7F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75388" y="1628775"/>
            <a:ext cx="5581650" cy="4012371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13" name="Pladsholder til dato 12">
            <a:extLst>
              <a:ext uri="{FF2B5EF4-FFF2-40B4-BE49-F238E27FC236}">
                <a16:creationId xmlns:a16="http://schemas.microsoft.com/office/drawing/2014/main" id="{9FC92FEB-A826-181B-AB05-70EB0415AA2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E8C04D22-F5D1-CA42-93D4-91992240C59B}" type="datetime2">
              <a:rPr lang="da-DK" smtClean="0"/>
              <a:t>6. august 2026</a:t>
            </a:fld>
            <a:endParaRPr lang="da-DK" dirty="0"/>
          </a:p>
        </p:txBody>
      </p:sp>
      <p:sp>
        <p:nvSpPr>
          <p:cNvPr id="14" name="Pladsholder til sidefod 13">
            <a:extLst>
              <a:ext uri="{FF2B5EF4-FFF2-40B4-BE49-F238E27FC236}">
                <a16:creationId xmlns:a16="http://schemas.microsoft.com/office/drawing/2014/main" id="{752B285A-66BB-08BE-D309-3F8D458F85D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da-DK"/>
              <a:t>Teksten her indsættes via sidefod</a:t>
            </a:r>
            <a:endParaRPr lang="da-DK" dirty="0"/>
          </a:p>
        </p:txBody>
      </p:sp>
      <p:sp>
        <p:nvSpPr>
          <p:cNvPr id="15" name="Pladsholder til slidenummer 14">
            <a:extLst>
              <a:ext uri="{FF2B5EF4-FFF2-40B4-BE49-F238E27FC236}">
                <a16:creationId xmlns:a16="http://schemas.microsoft.com/office/drawing/2014/main" id="{9DB164AE-4AAB-2E8A-8D89-DA1291BF5159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D50C9E42-1E5D-7D4A-B09B-4AD41066EB66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27518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sside en kolonne og et bille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billede 8">
            <a:extLst>
              <a:ext uri="{FF2B5EF4-FFF2-40B4-BE49-F238E27FC236}">
                <a16:creationId xmlns:a16="http://schemas.microsoft.com/office/drawing/2014/main" id="{53E2DBC2-55C7-2604-3188-0A7BD2A0959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096001" y="0"/>
            <a:ext cx="6096000" cy="6858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da-DK"/>
              <a:t>Klik på ikonet for at tilføje et billede</a:t>
            </a:r>
            <a:endParaRPr lang="da-DK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4E4BBF8-5FB5-60CB-B439-E50A31EDA88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59" y="5738084"/>
            <a:ext cx="2721167" cy="1055813"/>
          </a:xfrm>
          <a:prstGeom prst="rect">
            <a:avLst/>
          </a:prstGeom>
        </p:spPr>
      </p:pic>
      <p:sp>
        <p:nvSpPr>
          <p:cNvPr id="6" name="Titel 5">
            <a:extLst>
              <a:ext uri="{FF2B5EF4-FFF2-40B4-BE49-F238E27FC236}">
                <a16:creationId xmlns:a16="http://schemas.microsoft.com/office/drawing/2014/main" id="{349AB688-8208-410C-CAD6-DA7656FAE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4" y="572963"/>
            <a:ext cx="5581650" cy="1055812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11" name="Pladsholder til indhold 6">
            <a:extLst>
              <a:ext uri="{FF2B5EF4-FFF2-40B4-BE49-F238E27FC236}">
                <a16:creationId xmlns:a16="http://schemas.microsoft.com/office/drawing/2014/main" id="{DE1427E4-7C3B-135F-7053-1FD5CE10777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4963" y="1628775"/>
            <a:ext cx="5581650" cy="4012371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13" name="Pladsholder til dato 12">
            <a:extLst>
              <a:ext uri="{FF2B5EF4-FFF2-40B4-BE49-F238E27FC236}">
                <a16:creationId xmlns:a16="http://schemas.microsoft.com/office/drawing/2014/main" id="{9FC92FEB-A826-181B-AB05-70EB0415AA2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0D2A5936-5882-0F48-B8CA-93215AF3BCA2}" type="datetime2">
              <a:rPr lang="da-DK" smtClean="0"/>
              <a:t>6. august 2026</a:t>
            </a:fld>
            <a:endParaRPr lang="da-DK" dirty="0"/>
          </a:p>
        </p:txBody>
      </p:sp>
      <p:sp>
        <p:nvSpPr>
          <p:cNvPr id="14" name="Pladsholder til sidefod 13">
            <a:extLst>
              <a:ext uri="{FF2B5EF4-FFF2-40B4-BE49-F238E27FC236}">
                <a16:creationId xmlns:a16="http://schemas.microsoft.com/office/drawing/2014/main" id="{752B285A-66BB-08BE-D309-3F8D458F85D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da-DK"/>
              <a:t>Teksten her indsættes via sidefod</a:t>
            </a:r>
            <a:endParaRPr lang="da-DK" dirty="0"/>
          </a:p>
        </p:txBody>
      </p:sp>
      <p:sp>
        <p:nvSpPr>
          <p:cNvPr id="15" name="Pladsholder til slidenummer 14">
            <a:extLst>
              <a:ext uri="{FF2B5EF4-FFF2-40B4-BE49-F238E27FC236}">
                <a16:creationId xmlns:a16="http://schemas.microsoft.com/office/drawing/2014/main" id="{9DB164AE-4AAB-2E8A-8D89-DA1291BF5159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D50C9E42-1E5D-7D4A-B09B-4AD41066EB66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37169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sside med fem kass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C56A1D-9739-5CB6-CF64-77F5B26A4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4CD0B3F-81CA-F391-ACEA-4662ECFA5E8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475CFA8-7C6D-3B44-8CD0-29413E91A79B}" type="datetime2">
              <a:rPr lang="da-DK" smtClean="0"/>
              <a:t>6. august 2026</a:t>
            </a:fld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69A8BF8-7A2E-C792-7C21-273699DC9B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a-DK"/>
              <a:t>Teksten her indsættes via sidefod</a:t>
            </a:r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2E4A1DC-E5C1-2936-E69A-5BEB5CA2E90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50C9E42-1E5D-7D4A-B09B-4AD41066EB66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76D805DA-42D4-4680-B905-A2596B1B2F6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4963" y="1840676"/>
            <a:ext cx="2122486" cy="3811980"/>
          </a:xfrm>
          <a:solidFill>
            <a:schemeClr val="accent4"/>
          </a:solidFill>
        </p:spPr>
        <p:txBody>
          <a:bodyPr lIns="180000" tIns="180000" rIns="180000" bIns="18000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735B9CBE-1BA5-395A-7F4C-9BB2FF8AE4B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681891" y="1840676"/>
            <a:ext cx="2122486" cy="3811980"/>
          </a:xfrm>
          <a:solidFill>
            <a:schemeClr val="accent3"/>
          </a:solidFill>
        </p:spPr>
        <p:txBody>
          <a:bodyPr lIns="180000" tIns="180000" rIns="180000" bIns="18000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18580E71-C1F0-5C4A-A97D-15EBC033703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028819" y="1840676"/>
            <a:ext cx="2122486" cy="3811980"/>
          </a:xfrm>
          <a:solidFill>
            <a:schemeClr val="accent6"/>
          </a:solidFill>
        </p:spPr>
        <p:txBody>
          <a:bodyPr lIns="180000" tIns="180000" rIns="180000" bIns="18000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F2528394-6432-0F2D-304B-87368588CEE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375747" y="1840676"/>
            <a:ext cx="2122486" cy="3811980"/>
          </a:xfrm>
          <a:solidFill>
            <a:schemeClr val="accent1"/>
          </a:solidFill>
        </p:spPr>
        <p:txBody>
          <a:bodyPr lIns="180000" tIns="180000" rIns="180000" bIns="180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1FE7C43-98E0-319E-C81C-894071F009B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722676" y="1840676"/>
            <a:ext cx="2122486" cy="3811980"/>
          </a:xfrm>
          <a:solidFill>
            <a:schemeClr val="accent5"/>
          </a:solidFill>
        </p:spPr>
        <p:txBody>
          <a:bodyPr lIns="180000" tIns="180000" rIns="180000" bIns="18000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9136496A-134E-1508-6046-F1E98CD1A1E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59" y="5738084"/>
            <a:ext cx="2721167" cy="105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880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4DA0C8DD-C1A7-9F18-AB89-4F42B83A0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572963"/>
            <a:ext cx="11522075" cy="105581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32B4ABB0-A34D-3D90-508F-2BB4D95CDD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63" y="1628774"/>
            <a:ext cx="11522075" cy="410930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4" name="Pladsholder til sidefod 43">
            <a:extLst>
              <a:ext uri="{FF2B5EF4-FFF2-40B4-BE49-F238E27FC236}">
                <a16:creationId xmlns:a16="http://schemas.microsoft.com/office/drawing/2014/main" id="{A2B74251-6E5C-C14B-AEEE-596F4B61FF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75388" y="6403784"/>
            <a:ext cx="295275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lnSpc>
                <a:spcPct val="100000"/>
              </a:lnSpc>
              <a:defRPr sz="1000" b="0" i="0" spc="0" baseline="0">
                <a:solidFill>
                  <a:schemeClr val="tx1"/>
                </a:solidFill>
                <a:latin typeface="+mn-lt"/>
                <a:ea typeface="Inter Light" panose="02000503000000020004" pitchFamily="2" charset="0"/>
              </a:defRPr>
            </a:lvl1pPr>
          </a:lstStyle>
          <a:p>
            <a:r>
              <a:rPr lang="da-DK"/>
              <a:t>Teksten her indsættes via sidefod</a:t>
            </a:r>
            <a:endParaRPr lang="da-DK" dirty="0"/>
          </a:p>
        </p:txBody>
      </p:sp>
      <p:sp>
        <p:nvSpPr>
          <p:cNvPr id="45" name="Pladsholder til dato 44">
            <a:extLst>
              <a:ext uri="{FF2B5EF4-FFF2-40B4-BE49-F238E27FC236}">
                <a16:creationId xmlns:a16="http://schemas.microsoft.com/office/drawing/2014/main" id="{870E10CB-3E1D-6064-A367-5904576183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1962" y="6403784"/>
            <a:ext cx="1192375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lnSpc>
                <a:spcPct val="100000"/>
              </a:lnSpc>
              <a:defRPr sz="1000" b="0" i="0" spc="0" baseline="0">
                <a:solidFill>
                  <a:schemeClr val="tx1"/>
                </a:solidFill>
                <a:latin typeface="+mn-lt"/>
                <a:ea typeface="Inter Light" panose="02000503000000020004" pitchFamily="2" charset="0"/>
              </a:defRPr>
            </a:lvl1pPr>
          </a:lstStyle>
          <a:p>
            <a:fld id="{0E4B697C-D139-AD4D-B20B-96317B1CB19D}" type="datetime2">
              <a:rPr lang="da-DK" smtClean="0"/>
              <a:t>6. august 2026</a:t>
            </a:fld>
            <a:endParaRPr lang="da-DK" dirty="0"/>
          </a:p>
        </p:txBody>
      </p:sp>
      <p:sp>
        <p:nvSpPr>
          <p:cNvPr id="46" name="Pladsholder til slidenummer 45">
            <a:extLst>
              <a:ext uri="{FF2B5EF4-FFF2-40B4-BE49-F238E27FC236}">
                <a16:creationId xmlns:a16="http://schemas.microsoft.com/office/drawing/2014/main" id="{379E029F-61A6-AB92-7D5D-967229328E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62180" y="6403784"/>
            <a:ext cx="794858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lnSpc>
                <a:spcPct val="100000"/>
              </a:lnSpc>
              <a:defRPr sz="1000" b="0" i="0" spc="0" baseline="0">
                <a:solidFill>
                  <a:schemeClr val="tx1"/>
                </a:solidFill>
                <a:latin typeface="+mn-lt"/>
                <a:ea typeface="Inter Light" panose="02000503000000020004" pitchFamily="2" charset="0"/>
              </a:defRPr>
            </a:lvl1pPr>
          </a:lstStyle>
          <a:p>
            <a:fld id="{D50C9E42-1E5D-7D4A-B09B-4AD41066EB66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57292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709" r:id="rId2"/>
    <p:sldLayoutId id="2147483710" r:id="rId3"/>
    <p:sldLayoutId id="2147483711" r:id="rId4"/>
    <p:sldLayoutId id="2147483705" r:id="rId5"/>
    <p:sldLayoutId id="2147483654" r:id="rId6"/>
    <p:sldLayoutId id="2147483664" r:id="rId7"/>
    <p:sldLayoutId id="2147483715" r:id="rId8"/>
    <p:sldLayoutId id="2147483712" r:id="rId9"/>
    <p:sldLayoutId id="2147483713" r:id="rId10"/>
    <p:sldLayoutId id="2147483714" r:id="rId11"/>
    <p:sldLayoutId id="2147483716" r:id="rId12"/>
    <p:sldLayoutId id="2147483717" r:id="rId13"/>
    <p:sldLayoutId id="2147483718" r:id="rId14"/>
    <p:sldLayoutId id="2147483719" r:id="rId15"/>
    <p:sldLayoutId id="2147483708" r:id="rId16"/>
  </p:sldLayoutIdLst>
  <p:hf hdr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800" b="0" i="0" kern="1200" spc="0" baseline="0">
          <a:solidFill>
            <a:schemeClr val="tx1"/>
          </a:solidFill>
          <a:latin typeface="+mn-lt"/>
          <a:ea typeface="Inter Light" panose="02000503000000020004" pitchFamily="2" charset="0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700" b="0" i="0" kern="1200" spc="0" baseline="0">
          <a:solidFill>
            <a:schemeClr val="tx1"/>
          </a:solidFill>
          <a:latin typeface="+mn-lt"/>
          <a:ea typeface="Inter Light" panose="02000503000000020004" pitchFamily="2" charset="0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b="0" i="0" kern="1200" spc="0" baseline="0">
          <a:solidFill>
            <a:schemeClr val="tx1"/>
          </a:solidFill>
          <a:latin typeface="+mn-lt"/>
          <a:ea typeface="Inter Light" panose="02000503000000020004" pitchFamily="2" charset="0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b="0" i="0" kern="1200" spc="0" baseline="0">
          <a:solidFill>
            <a:schemeClr val="tx1"/>
          </a:solidFill>
          <a:latin typeface="+mn-lt"/>
          <a:ea typeface="Inter Light" panose="02000503000000020004" pitchFamily="2" charset="0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b="0" i="0" kern="1200" spc="0" baseline="0">
          <a:solidFill>
            <a:schemeClr val="tx1"/>
          </a:solidFill>
          <a:latin typeface="+mn-lt"/>
          <a:ea typeface="Inter Light" panose="02000503000000020004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1" pos="211" userDrawn="1">
          <p15:clr>
            <a:srgbClr val="F26B43"/>
          </p15:clr>
        </p15:guide>
        <p15:guide id="12" pos="7469" userDrawn="1">
          <p15:clr>
            <a:srgbClr val="F26B43"/>
          </p15:clr>
        </p15:guide>
        <p15:guide id="14" orient="horz" pos="4110" userDrawn="1">
          <p15:clr>
            <a:srgbClr val="F26B43"/>
          </p15:clr>
        </p15:guide>
        <p15:guide id="15" orient="horz" pos="210" userDrawn="1">
          <p15:clr>
            <a:srgbClr val="F26B43"/>
          </p15:clr>
        </p15:guide>
        <p15:guide id="17" orient="horz" pos="1026" userDrawn="1">
          <p15:clr>
            <a:srgbClr val="F26B43"/>
          </p15:clr>
        </p15:guide>
        <p15:guide id="18" orient="horz" pos="3770" userDrawn="1">
          <p15:clr>
            <a:srgbClr val="F26B43"/>
          </p15:clr>
        </p15:guide>
        <p15:guide id="19" pos="1867" userDrawn="1">
          <p15:clr>
            <a:srgbClr val="F26B43"/>
          </p15:clr>
        </p15:guide>
        <p15:guide id="20" pos="2071" userDrawn="1">
          <p15:clr>
            <a:srgbClr val="F26B43"/>
          </p15:clr>
        </p15:guide>
        <p15:guide id="21" pos="3727" userDrawn="1">
          <p15:clr>
            <a:srgbClr val="F26B43"/>
          </p15:clr>
        </p15:guide>
        <p15:guide id="22" pos="3953" userDrawn="1">
          <p15:clr>
            <a:srgbClr val="F26B43"/>
          </p15:clr>
        </p15:guide>
        <p15:guide id="23" pos="5586" userDrawn="1">
          <p15:clr>
            <a:srgbClr val="F26B43"/>
          </p15:clr>
        </p15:guide>
        <p15:guide id="24" pos="581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0.png"/><Relationship Id="rId5" Type="http://schemas.openxmlformats.org/officeDocument/2006/relationships/customXml" Target="../ink/ink2.xml"/><Relationship Id="rId10" Type="http://schemas.openxmlformats.org/officeDocument/2006/relationships/image" Target="../media/image9.png"/><Relationship Id="rId4" Type="http://schemas.openxmlformats.org/officeDocument/2006/relationships/image" Target="../media/image60.png"/><Relationship Id="rId9" Type="http://schemas.openxmlformats.org/officeDocument/2006/relationships/customXml" Target="../ink/ink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customXml" Target="../ink/ink6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0BD57B9-C939-1DA9-8D06-DCFAD73D3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Epilogue ExtraBold" pitchFamily="2" charset="0"/>
              </a:rPr>
              <a:t>Bliv klogere på Facebook</a:t>
            </a:r>
            <a:br>
              <a:rPr lang="da-DK" dirty="0"/>
            </a:br>
            <a:endParaRPr lang="en-DK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6ACE373-AC8C-D79F-D555-0354FF73422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4961" y="3681487"/>
            <a:ext cx="10886033" cy="1748469"/>
          </a:xfrm>
        </p:spPr>
        <p:txBody>
          <a:bodyPr>
            <a:normAutofit/>
          </a:bodyPr>
          <a:lstStyle/>
          <a:p>
            <a:r>
              <a:rPr lang="da-DK" sz="2800" dirty="0">
                <a:latin typeface="Epilogue Medium" pitchFamily="2" charset="0"/>
              </a:rPr>
              <a:t>Oplæg om fordelene ved at bruge </a:t>
            </a:r>
            <a:br>
              <a:rPr lang="da-DK" sz="2800" dirty="0">
                <a:latin typeface="Epilogue Medium" pitchFamily="2" charset="0"/>
              </a:rPr>
            </a:br>
            <a:r>
              <a:rPr lang="da-DK" sz="2800" dirty="0">
                <a:latin typeface="Epilogue Medium" pitchFamily="2" charset="0"/>
              </a:rPr>
              <a:t>Facebook i Lokalafdelingerne</a:t>
            </a:r>
            <a:endParaRPr lang="en-DK" sz="2800" dirty="0">
              <a:latin typeface="Epilogue Medium" pitchFamily="2" charset="0"/>
            </a:endParaRPr>
          </a:p>
        </p:txBody>
      </p:sp>
      <p:pic>
        <p:nvPicPr>
          <p:cNvPr id="3" name="Billede 2" descr="Et billede, der indeholder symbol, logo, Grafik, Font/skrifttype&#10;&#10;AI-genereret indhold kan være ukorrekt.">
            <a:extLst>
              <a:ext uri="{FF2B5EF4-FFF2-40B4-BE49-F238E27FC236}">
                <a16:creationId xmlns:a16="http://schemas.microsoft.com/office/drawing/2014/main" id="{E563F022-3F40-97E8-554A-A648680558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5093" y="2992684"/>
            <a:ext cx="3553944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986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0C5B5-5C24-CAC8-1061-F0EF4DE6C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5C696-9E4E-4499-65F6-F1476E02D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4" y="572963"/>
            <a:ext cx="7201910" cy="1055812"/>
          </a:xfrm>
        </p:spPr>
        <p:txBody>
          <a:bodyPr/>
          <a:lstStyle/>
          <a:p>
            <a:r>
              <a:rPr lang="da-DK" dirty="0">
                <a:latin typeface="Epilogue ExtraBold" pitchFamily="2" charset="0"/>
              </a:rPr>
              <a:t>Annoncering</a:t>
            </a:r>
            <a:r>
              <a:rPr lang="da-DK" dirty="0"/>
              <a:t> 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351E6-71E6-2866-359A-D6001E8E1FC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4964" y="1460494"/>
            <a:ext cx="6891950" cy="45318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b="1" dirty="0">
                <a:latin typeface="Epilogue" pitchFamily="2" charset="0"/>
              </a:rPr>
              <a:t>🎯 Hvornår giver annoncering mening?</a:t>
            </a:r>
          </a:p>
          <a:p>
            <a:r>
              <a:rPr lang="da-DK" dirty="0">
                <a:latin typeface="Epilogue" pitchFamily="2" charset="0"/>
              </a:rPr>
              <a:t>Når I vil ud til nye mennesker i lokalområdet</a:t>
            </a:r>
          </a:p>
          <a:p>
            <a:r>
              <a:rPr lang="da-DK" dirty="0">
                <a:latin typeface="Epilogue" pitchFamily="2" charset="0"/>
              </a:rPr>
              <a:t>Når I vil synliggøre jeres lokale fællesskab </a:t>
            </a:r>
          </a:p>
          <a:p>
            <a:r>
              <a:rPr lang="da-DK" dirty="0">
                <a:latin typeface="Epilogue" pitchFamily="2" charset="0"/>
              </a:rPr>
              <a:t>Når I har et større arrangement </a:t>
            </a:r>
          </a:p>
          <a:p>
            <a:r>
              <a:rPr lang="da-DK" dirty="0">
                <a:latin typeface="Epilogue" pitchFamily="2" charset="0"/>
              </a:rPr>
              <a:t>Når I søger deltagere til events eller tilbud</a:t>
            </a:r>
          </a:p>
          <a:p>
            <a:r>
              <a:rPr lang="da-DK" dirty="0">
                <a:latin typeface="Epilogue" pitchFamily="2" charset="0"/>
              </a:rPr>
              <a:t>Når I gerne vil hverve nye frivillige </a:t>
            </a:r>
          </a:p>
          <a:p>
            <a:pPr marL="0" indent="0">
              <a:buNone/>
            </a:pPr>
            <a:endParaRPr lang="da-DK" dirty="0">
              <a:latin typeface="Epilogue" pitchFamily="2" charset="0"/>
            </a:endParaRPr>
          </a:p>
          <a:p>
            <a:pPr marL="0" indent="0">
              <a:buNone/>
            </a:pPr>
            <a:r>
              <a:rPr lang="da-DK" dirty="0">
                <a:latin typeface="Epilogue" pitchFamily="2" charset="0"/>
              </a:rPr>
              <a:t>❣️ Lav kun annoncering, hvis I er trygge ved det</a:t>
            </a:r>
            <a:endParaRPr lang="en-DK" dirty="0">
              <a:latin typeface="Epilogue" pitchFamily="2" charset="0"/>
            </a:endParaRP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C9C86788-F700-5F92-7370-5D8A64395ED5}"/>
              </a:ext>
            </a:extLst>
          </p:cNvPr>
          <p:cNvSpPr txBox="1"/>
          <p:nvPr/>
        </p:nvSpPr>
        <p:spPr>
          <a:xfrm>
            <a:off x="6824782" y="900589"/>
            <a:ext cx="5125480" cy="475607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28700" dirty="0">
                <a:solidFill>
                  <a:schemeClr val="tx2"/>
                </a:solidFill>
              </a:rPr>
              <a:t>🎯</a:t>
            </a:r>
            <a:endParaRPr lang="da-DK" sz="1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346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D9B86F-2D2D-CA7C-6D40-CEC4D8149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B1059-9121-3CF2-0927-E5FE00449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572963"/>
            <a:ext cx="9092815" cy="1055812"/>
          </a:xfrm>
        </p:spPr>
        <p:txBody>
          <a:bodyPr/>
          <a:lstStyle/>
          <a:p>
            <a:r>
              <a:rPr lang="da-DK" dirty="0">
                <a:latin typeface="Epilogue ExtraBold" pitchFamily="2" charset="0"/>
              </a:rPr>
              <a:t>Sådan booster I et opslag </a:t>
            </a:r>
            <a:br>
              <a:rPr lang="da-DK" dirty="0"/>
            </a:b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64D800-5BE2-A459-9CF3-E37D7864C62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4962" y="1628775"/>
            <a:ext cx="7701598" cy="45318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b="1" dirty="0">
                <a:latin typeface="Epilogue" pitchFamily="2" charset="0"/>
              </a:rPr>
              <a:t>1️⃣ Brug knappen ”Boost opslag” </a:t>
            </a:r>
          </a:p>
          <a:p>
            <a:r>
              <a:rPr lang="da-DK" dirty="0">
                <a:latin typeface="Epilogue" pitchFamily="2" charset="0"/>
              </a:rPr>
              <a:t>I finder knappen direkte under det opslag, I gerne vil booste</a:t>
            </a:r>
          </a:p>
          <a:p>
            <a:pPr marL="0" indent="0">
              <a:buNone/>
            </a:pPr>
            <a:r>
              <a:rPr lang="da-DK" b="1" dirty="0">
                <a:latin typeface="Epilogue" pitchFamily="2" charset="0"/>
              </a:rPr>
              <a:t>2️⃣ Vælg målgruppe </a:t>
            </a:r>
            <a:endParaRPr lang="da-DK" dirty="0">
              <a:latin typeface="Epilogue" pitchFamily="2" charset="0"/>
            </a:endParaRPr>
          </a:p>
          <a:p>
            <a:r>
              <a:rPr lang="da-DK" dirty="0">
                <a:latin typeface="Epilogue" pitchFamily="2" charset="0"/>
              </a:rPr>
              <a:t>Fx jeres by eller kommune, så vil Facebook vise opslaget til personer, der bor i området</a:t>
            </a:r>
          </a:p>
          <a:p>
            <a:pPr marL="0" indent="0">
              <a:buNone/>
            </a:pPr>
            <a:r>
              <a:rPr lang="da-DK" b="1" dirty="0">
                <a:latin typeface="Epilogue" pitchFamily="2" charset="0"/>
              </a:rPr>
              <a:t>3️⃣ Sæt et budget </a:t>
            </a:r>
          </a:p>
          <a:p>
            <a:r>
              <a:rPr lang="da-DK" dirty="0">
                <a:latin typeface="Epilogue" pitchFamily="2" charset="0"/>
              </a:rPr>
              <a:t>Afhænger af jeres målsætning – men start småt</a:t>
            </a:r>
          </a:p>
          <a:p>
            <a:pPr marL="0" indent="0">
              <a:buNone/>
            </a:pPr>
            <a:r>
              <a:rPr lang="da-DK" b="1" dirty="0">
                <a:latin typeface="Epilogue" pitchFamily="2" charset="0"/>
              </a:rPr>
              <a:t>4️⃣ Sæt en varighed</a:t>
            </a:r>
            <a:endParaRPr lang="da-DK" dirty="0">
              <a:latin typeface="Epilogue" pitchFamily="2" charset="0"/>
            </a:endParaRPr>
          </a:p>
          <a:p>
            <a:r>
              <a:rPr lang="da-DK" dirty="0">
                <a:latin typeface="Epilogue" pitchFamily="2" charset="0"/>
              </a:rPr>
              <a:t>Beslut hvor længe, annoncen skal køre (kan altid stoppes før tid)</a:t>
            </a:r>
          </a:p>
        </p:txBody>
      </p:sp>
      <p:pic>
        <p:nvPicPr>
          <p:cNvPr id="18" name="Billede 17">
            <a:extLst>
              <a:ext uri="{FF2B5EF4-FFF2-40B4-BE49-F238E27FC236}">
                <a16:creationId xmlns:a16="http://schemas.microsoft.com/office/drawing/2014/main" id="{B5E4FD50-19CB-DFE6-0515-680F8B88D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7330" y="572963"/>
            <a:ext cx="3336456" cy="5573937"/>
          </a:xfrm>
          <a:prstGeom prst="rect">
            <a:avLst/>
          </a:prstGeom>
        </p:spPr>
      </p:pic>
      <p:sp>
        <p:nvSpPr>
          <p:cNvPr id="19" name="Ellipse 18">
            <a:extLst>
              <a:ext uri="{FF2B5EF4-FFF2-40B4-BE49-F238E27FC236}">
                <a16:creationId xmlns:a16="http://schemas.microsoft.com/office/drawing/2014/main" id="{FDD0F784-FF90-8BD2-C9ED-704960EE415A}"/>
              </a:ext>
            </a:extLst>
          </p:cNvPr>
          <p:cNvSpPr/>
          <p:nvPr/>
        </p:nvSpPr>
        <p:spPr>
          <a:xfrm>
            <a:off x="10653649" y="5374640"/>
            <a:ext cx="1200907" cy="504797"/>
          </a:xfrm>
          <a:prstGeom prst="ellipse">
            <a:avLst/>
          </a:prstGeom>
          <a:noFill/>
          <a:ln w="28575">
            <a:solidFill>
              <a:srgbClr val="E306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66671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001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AC417B-716E-8E3C-812D-90894D6D7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38ACE-64B6-D202-6220-D6338C664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572963"/>
            <a:ext cx="11637824" cy="1055812"/>
          </a:xfrm>
        </p:spPr>
        <p:txBody>
          <a:bodyPr/>
          <a:lstStyle/>
          <a:p>
            <a:r>
              <a:rPr lang="da-DK" dirty="0">
                <a:solidFill>
                  <a:srgbClr val="FBFBFB"/>
                </a:solidFill>
                <a:latin typeface="Epilogue ExtraBold" pitchFamily="2" charset="0"/>
              </a:rPr>
              <a:t>Sådan booster I et opslag - trin for trin</a:t>
            </a:r>
            <a:br>
              <a:rPr lang="da-DK" dirty="0">
                <a:solidFill>
                  <a:srgbClr val="FBFBFB"/>
                </a:solidFill>
              </a:rPr>
            </a:br>
            <a:endParaRPr lang="en-DK" dirty="0">
              <a:solidFill>
                <a:srgbClr val="FBFBFB"/>
              </a:solidFill>
            </a:endParaRP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7F4C341D-3AE7-093F-B35E-4F04404CC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029" y="1523891"/>
            <a:ext cx="2768742" cy="4216617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4F0AB853-837D-2E57-563E-B66E7889F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3568" y="1523890"/>
            <a:ext cx="4564947" cy="4216617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98B3686A-4B21-22DB-6139-DD7DF550DB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0205" y="2889160"/>
            <a:ext cx="3206915" cy="175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991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001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7CDA5C-A471-46F3-5987-D9041715E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EECB9-79A4-9174-194C-84074E8C3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572963"/>
            <a:ext cx="11440477" cy="1055812"/>
          </a:xfrm>
        </p:spPr>
        <p:txBody>
          <a:bodyPr/>
          <a:lstStyle/>
          <a:p>
            <a:r>
              <a:rPr lang="da-DK" dirty="0">
                <a:solidFill>
                  <a:srgbClr val="FBFBFB"/>
                </a:solidFill>
                <a:latin typeface="Epilogue ExtraBold" pitchFamily="2" charset="0"/>
              </a:rPr>
              <a:t>Sådan booster I et opslag – trin for trin</a:t>
            </a:r>
            <a:br>
              <a:rPr lang="da-DK" dirty="0">
                <a:solidFill>
                  <a:srgbClr val="FBFBFB"/>
                </a:solidFill>
              </a:rPr>
            </a:br>
            <a:endParaRPr lang="en-DK" dirty="0">
              <a:solidFill>
                <a:srgbClr val="FBFBFB"/>
              </a:solidFill>
            </a:endParaRP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55CDA6DB-A812-B1EB-FED5-6979B50B20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8550" y="1445967"/>
            <a:ext cx="3066531" cy="4213963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37D084C4-C4E7-FA78-9985-47BEDF4A67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8553" y="1714396"/>
            <a:ext cx="3956887" cy="3655163"/>
          </a:xfrm>
          <a:prstGeom prst="rect">
            <a:avLst/>
          </a:prstGeom>
        </p:spPr>
      </p:pic>
      <p:pic>
        <p:nvPicPr>
          <p:cNvPr id="15" name="Billede 14">
            <a:extLst>
              <a:ext uri="{FF2B5EF4-FFF2-40B4-BE49-F238E27FC236}">
                <a16:creationId xmlns:a16="http://schemas.microsoft.com/office/drawing/2014/main" id="{D2649942-3D5C-6990-404E-C400E59CBB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830" y="1434997"/>
            <a:ext cx="3126268" cy="421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0856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001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9FD441-0528-0D44-172E-78CCCD76C1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7381F-B5AC-5480-952B-8265EDB4E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572963"/>
            <a:ext cx="11399837" cy="1055812"/>
          </a:xfrm>
        </p:spPr>
        <p:txBody>
          <a:bodyPr/>
          <a:lstStyle/>
          <a:p>
            <a:r>
              <a:rPr lang="da-DK" dirty="0">
                <a:solidFill>
                  <a:srgbClr val="FBFBFB"/>
                </a:solidFill>
                <a:latin typeface="Epilogue ExtraBold" pitchFamily="2" charset="0"/>
              </a:rPr>
              <a:t>Sådan booster I et opslag – trin for trin </a:t>
            </a:r>
            <a:br>
              <a:rPr lang="da-DK" dirty="0">
                <a:solidFill>
                  <a:srgbClr val="FBFBFB"/>
                </a:solidFill>
              </a:rPr>
            </a:br>
            <a:endParaRPr lang="en-DK" dirty="0">
              <a:solidFill>
                <a:srgbClr val="FBFBFB"/>
              </a:solidFill>
            </a:endParaRPr>
          </a:p>
        </p:txBody>
      </p:sp>
      <p:pic>
        <p:nvPicPr>
          <p:cNvPr id="17" name="Billede 16">
            <a:extLst>
              <a:ext uri="{FF2B5EF4-FFF2-40B4-BE49-F238E27FC236}">
                <a16:creationId xmlns:a16="http://schemas.microsoft.com/office/drawing/2014/main" id="{9E391876-D0B0-DEA3-3E7F-9047C06F0B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648" y="1385444"/>
            <a:ext cx="3992246" cy="4087111"/>
          </a:xfrm>
          <a:prstGeom prst="rect">
            <a:avLst/>
          </a:prstGeom>
        </p:spPr>
      </p:pic>
      <p:pic>
        <p:nvPicPr>
          <p:cNvPr id="19" name="Billede 18">
            <a:extLst>
              <a:ext uri="{FF2B5EF4-FFF2-40B4-BE49-F238E27FC236}">
                <a16:creationId xmlns:a16="http://schemas.microsoft.com/office/drawing/2014/main" id="{B7A3DA34-93BE-309C-88F2-9023A9942D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6279" y="1385444"/>
            <a:ext cx="4017179" cy="4087111"/>
          </a:xfrm>
          <a:prstGeom prst="rect">
            <a:avLst/>
          </a:prstGeom>
        </p:spPr>
      </p:pic>
      <p:pic>
        <p:nvPicPr>
          <p:cNvPr id="21" name="Billede 20">
            <a:extLst>
              <a:ext uri="{FF2B5EF4-FFF2-40B4-BE49-F238E27FC236}">
                <a16:creationId xmlns:a16="http://schemas.microsoft.com/office/drawing/2014/main" id="{83253317-32EA-26FC-4936-353CEE0E30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5283" y="5472555"/>
            <a:ext cx="4008175" cy="968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2285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47D6C4-3F0A-8CE6-3C83-CE464AAE2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 descr="Et billede, der indeholder Grafik, grafisk design, design&#10;&#10;AI-genereret indhold kan være ukorrekt.">
            <a:extLst>
              <a:ext uri="{FF2B5EF4-FFF2-40B4-BE49-F238E27FC236}">
                <a16:creationId xmlns:a16="http://schemas.microsoft.com/office/drawing/2014/main" id="{8B9D5EDD-BF1C-A4FB-2D3D-454211513D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487" b="23263"/>
          <a:stretch>
            <a:fillRect/>
          </a:stretch>
        </p:blipFill>
        <p:spPr>
          <a:xfrm>
            <a:off x="20" y="10"/>
            <a:ext cx="12191979" cy="6857990"/>
          </a:xfrm>
          <a:prstGeom prst="rect">
            <a:avLst/>
          </a:prstGeom>
          <a:noFill/>
        </p:spPr>
      </p:pic>
      <p:sp>
        <p:nvSpPr>
          <p:cNvPr id="17" name="Date Placeholder 2">
            <a:extLst>
              <a:ext uri="{FF2B5EF4-FFF2-40B4-BE49-F238E27FC236}">
                <a16:creationId xmlns:a16="http://schemas.microsoft.com/office/drawing/2014/main" id="{A66FE572-5F04-928A-8D69-2ED8EAF469D1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9551962" y="6403784"/>
            <a:ext cx="1192375" cy="216000"/>
          </a:xfrm>
        </p:spPr>
        <p:txBody>
          <a:bodyPr/>
          <a:lstStyle/>
          <a:p>
            <a:pPr>
              <a:spcAft>
                <a:spcPts val="600"/>
              </a:spcAft>
            </a:pPr>
            <a:fld id="{B27A5C53-9B41-5043-9BAB-0058D52ED772}" type="datetime2">
              <a:rPr lang="da-DK" smtClean="0"/>
              <a:pPr>
                <a:spcAft>
                  <a:spcPts val="600"/>
                </a:spcAft>
              </a:pPr>
              <a:t>6. august 2026</a:t>
            </a:fld>
            <a:endParaRPr lang="da-DK"/>
          </a:p>
        </p:txBody>
      </p:sp>
      <p:sp>
        <p:nvSpPr>
          <p:cNvPr id="19" name="Footer Placeholder 3">
            <a:extLst>
              <a:ext uri="{FF2B5EF4-FFF2-40B4-BE49-F238E27FC236}">
                <a16:creationId xmlns:a16="http://schemas.microsoft.com/office/drawing/2014/main" id="{D28509DA-A87D-111F-1B74-7DB47FD6C8F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275388" y="6403784"/>
            <a:ext cx="2952750" cy="2160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da-DK"/>
              <a:t>Teksten her indsættes via sidefod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783068B8-9060-777D-C029-BB8BB8BAD98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062180" y="6403784"/>
            <a:ext cx="794858" cy="216000"/>
          </a:xfrm>
        </p:spPr>
        <p:txBody>
          <a:bodyPr/>
          <a:lstStyle/>
          <a:p>
            <a:pPr>
              <a:spcAft>
                <a:spcPts val="600"/>
              </a:spcAft>
            </a:pPr>
            <a:fld id="{D50C9E42-1E5D-7D4A-B09B-4AD41066EB66}" type="slidenum">
              <a:rPr lang="da-DK" smtClean="0"/>
              <a:pPr>
                <a:spcAft>
                  <a:spcPts val="600"/>
                </a:spcAft>
              </a:pPr>
              <a:t>15</a:t>
            </a:fld>
            <a:endParaRPr lang="da-DK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30A4AFCA-60D4-D167-A90F-E8ABF99AD2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72891" y="333376"/>
            <a:ext cx="7019107" cy="619052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F514C-5B79-CBDA-0EAB-6D628C4898E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425440" y="1961401"/>
            <a:ext cx="6431598" cy="45503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a-DK" sz="1800" dirty="0">
                <a:latin typeface="Epilogue" pitchFamily="2" charset="0"/>
              </a:rPr>
              <a:t>🖼️ Brug et godt billede, der fanger</a:t>
            </a:r>
            <a:br>
              <a:rPr lang="da-DK" sz="1800" dirty="0">
                <a:latin typeface="Epilogue" pitchFamily="2" charset="0"/>
              </a:rPr>
            </a:br>
            <a:endParaRPr lang="da-DK" sz="1800" dirty="0">
              <a:latin typeface="Epilogue" pitchFamily="2" charset="0"/>
            </a:endParaRPr>
          </a:p>
          <a:p>
            <a:pPr marL="0" indent="0">
              <a:buNone/>
            </a:pPr>
            <a:r>
              <a:rPr lang="da-DK" sz="1800" dirty="0">
                <a:latin typeface="Epilogue" pitchFamily="2" charset="0"/>
              </a:rPr>
              <a:t>✍️ Skriv en kort og klar tekst med info om hvad, hvor </a:t>
            </a:r>
            <a:br>
              <a:rPr lang="da-DK" sz="1800" dirty="0">
                <a:latin typeface="Epilogue" pitchFamily="2" charset="0"/>
              </a:rPr>
            </a:br>
            <a:r>
              <a:rPr lang="da-DK" sz="1800" dirty="0">
                <a:latin typeface="Epilogue" pitchFamily="2" charset="0"/>
              </a:rPr>
              <a:t>og hvornår</a:t>
            </a:r>
            <a:br>
              <a:rPr lang="da-DK" sz="1800" dirty="0">
                <a:latin typeface="Epilogue" pitchFamily="2" charset="0"/>
              </a:rPr>
            </a:br>
            <a:endParaRPr lang="da-DK" sz="1800" dirty="0">
              <a:latin typeface="Epilogue" pitchFamily="2" charset="0"/>
            </a:endParaRPr>
          </a:p>
          <a:p>
            <a:pPr marL="0" indent="0">
              <a:buNone/>
            </a:pPr>
            <a:r>
              <a:rPr lang="da-DK" sz="1800" dirty="0">
                <a:latin typeface="Epilogue" pitchFamily="2" charset="0"/>
              </a:rPr>
              <a:t>🎯 Vær tydelig om formålet</a:t>
            </a:r>
            <a:br>
              <a:rPr lang="da-DK" sz="1800" dirty="0">
                <a:latin typeface="Epilogue" pitchFamily="2" charset="0"/>
              </a:rPr>
            </a:br>
            <a:endParaRPr lang="da-DK" sz="1800" dirty="0">
              <a:latin typeface="Epilogue" pitchFamily="2" charset="0"/>
            </a:endParaRPr>
          </a:p>
          <a:p>
            <a:pPr marL="0" indent="0">
              <a:buNone/>
            </a:pPr>
            <a:r>
              <a:rPr lang="da-DK" sz="1800" dirty="0">
                <a:latin typeface="Epilogue" pitchFamily="2" charset="0"/>
              </a:rPr>
              <a:t>📍 Vis, at det er lokalt</a:t>
            </a:r>
            <a:br>
              <a:rPr lang="da-DK" sz="1800" dirty="0">
                <a:latin typeface="Epilogue" pitchFamily="2" charset="0"/>
              </a:rPr>
            </a:br>
            <a:endParaRPr lang="da-DK" sz="1800" dirty="0">
              <a:latin typeface="Epilogue" pitchFamily="2" charset="0"/>
            </a:endParaRPr>
          </a:p>
          <a:p>
            <a:pPr marL="0" indent="0">
              <a:buNone/>
            </a:pPr>
            <a:r>
              <a:rPr lang="da-DK" sz="1800" dirty="0">
                <a:latin typeface="Epilogue" pitchFamily="2" charset="0"/>
              </a:rPr>
              <a:t>👀 Følg med i, hvor mange opslaget når ud til, mens annoncen kører</a:t>
            </a:r>
            <a:br>
              <a:rPr lang="da-DK" sz="1800" dirty="0">
                <a:latin typeface="Epilogue" pitchFamily="2" charset="0"/>
              </a:rPr>
            </a:br>
            <a:endParaRPr lang="da-DK" sz="1800" dirty="0">
              <a:latin typeface="Epilogue" pitchFamily="2" charset="0"/>
            </a:endParaRPr>
          </a:p>
          <a:p>
            <a:pPr marL="0" indent="0">
              <a:buNone/>
            </a:pPr>
            <a:r>
              <a:rPr lang="da-DK" sz="1800" dirty="0">
                <a:latin typeface="Epilogue" pitchFamily="2" charset="0"/>
              </a:rPr>
              <a:t>💬 Husk at reagere og respondere</a:t>
            </a:r>
          </a:p>
          <a:p>
            <a:endParaRPr lang="da-DK" sz="1800" dirty="0">
              <a:latin typeface="Epilogue" pitchFamily="2" charset="0"/>
            </a:endParaRP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B4F2FEBA-0FF0-2AC2-689E-7085626112C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828" y="5738084"/>
            <a:ext cx="2718298" cy="1060388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4366FE-A99D-6468-02AD-769B79E2E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5440" y="771156"/>
            <a:ext cx="5855487" cy="856879"/>
          </a:xfrm>
        </p:spPr>
        <p:txBody>
          <a:bodyPr anchor="t">
            <a:normAutofit/>
          </a:bodyPr>
          <a:lstStyle/>
          <a:p>
            <a:r>
              <a:rPr lang="da-DK" sz="3400" dirty="0">
                <a:latin typeface="Epilogue ExtraBold" pitchFamily="2" charset="0"/>
              </a:rPr>
              <a:t>Gode råd til en effektiv annonce </a:t>
            </a:r>
            <a:endParaRPr lang="en-DK" sz="3400" dirty="0">
              <a:latin typeface="Epilogue ExtraBold" pitchFamily="2" charset="0"/>
            </a:endParaRPr>
          </a:p>
        </p:txBody>
      </p:sp>
      <p:pic>
        <p:nvPicPr>
          <p:cNvPr id="16" name="Billede 15" descr="Et billede, der indeholder Grafik, clipart, symbol, grafisk design&#10;&#10;AI-genereret indhold kan være ukorrekt.">
            <a:extLst>
              <a:ext uri="{FF2B5EF4-FFF2-40B4-BE49-F238E27FC236}">
                <a16:creationId xmlns:a16="http://schemas.microsoft.com/office/drawing/2014/main" id="{2524FD59-5B72-DE6F-4A2A-0E7F490596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28" y="470429"/>
            <a:ext cx="4983314" cy="498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1306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DB2E9-AF18-CC9A-18C6-BF6017F9A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D3E39-F4A1-451B-B8D2-35AC46F89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572963"/>
            <a:ext cx="11522075" cy="1055812"/>
          </a:xfrm>
        </p:spPr>
        <p:txBody>
          <a:bodyPr anchor="t">
            <a:normAutofit/>
          </a:bodyPr>
          <a:lstStyle/>
          <a:p>
            <a:r>
              <a:rPr lang="da-DK" dirty="0">
                <a:latin typeface="Epilogue ExtraBold" pitchFamily="2" charset="0"/>
              </a:rPr>
              <a:t>Den gode annoncetekst  - deltagere</a:t>
            </a:r>
            <a:endParaRPr lang="en-DK" dirty="0">
              <a:latin typeface="Epilogue ExtraBold" pitchFamily="2" charset="0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CFF243E-A778-8CC6-4D24-33C04345DE09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525429911"/>
              </p:ext>
            </p:extLst>
          </p:nvPr>
        </p:nvGraphicFramePr>
        <p:xfrm>
          <a:off x="334963" y="1628775"/>
          <a:ext cx="11522076" cy="4012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308140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BB73E-57B7-E016-CD02-9F69F95F7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 descr="Et billede, der indeholder Grafik, grafisk design, design&#10;&#10;AI-genereret indhold kan være ukorrekt.">
            <a:extLst>
              <a:ext uri="{FF2B5EF4-FFF2-40B4-BE49-F238E27FC236}">
                <a16:creationId xmlns:a16="http://schemas.microsoft.com/office/drawing/2014/main" id="{9AF214AC-3617-0E24-E214-F41E1EAE93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487" b="23263"/>
          <a:stretch>
            <a:fillRect/>
          </a:stretch>
        </p:blipFill>
        <p:spPr>
          <a:xfrm>
            <a:off x="20" y="10"/>
            <a:ext cx="12191979" cy="6857990"/>
          </a:xfrm>
          <a:prstGeom prst="rect">
            <a:avLst/>
          </a:prstGeom>
          <a:noFill/>
        </p:spPr>
      </p:pic>
      <p:sp>
        <p:nvSpPr>
          <p:cNvPr id="17" name="Date Placeholder 2">
            <a:extLst>
              <a:ext uri="{FF2B5EF4-FFF2-40B4-BE49-F238E27FC236}">
                <a16:creationId xmlns:a16="http://schemas.microsoft.com/office/drawing/2014/main" id="{38C78817-D7CF-950C-A6C7-8DEB4030DF91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9551962" y="6403784"/>
            <a:ext cx="1192375" cy="216000"/>
          </a:xfrm>
        </p:spPr>
        <p:txBody>
          <a:bodyPr/>
          <a:lstStyle/>
          <a:p>
            <a:pPr>
              <a:spcAft>
                <a:spcPts val="600"/>
              </a:spcAft>
            </a:pPr>
            <a:fld id="{B27A5C53-9B41-5043-9BAB-0058D52ED772}" type="datetime2">
              <a:rPr lang="da-DK" smtClean="0"/>
              <a:pPr>
                <a:spcAft>
                  <a:spcPts val="600"/>
                </a:spcAft>
              </a:pPr>
              <a:t>6. august 2026</a:t>
            </a:fld>
            <a:endParaRPr lang="da-DK"/>
          </a:p>
        </p:txBody>
      </p:sp>
      <p:sp>
        <p:nvSpPr>
          <p:cNvPr id="19" name="Footer Placeholder 3">
            <a:extLst>
              <a:ext uri="{FF2B5EF4-FFF2-40B4-BE49-F238E27FC236}">
                <a16:creationId xmlns:a16="http://schemas.microsoft.com/office/drawing/2014/main" id="{08CD1F35-E00D-87A6-FC0B-A65975C35D0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275388" y="6403784"/>
            <a:ext cx="2952750" cy="2160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da-DK"/>
              <a:t>Teksten her indsættes via sidefod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C5829152-AA96-222F-F0C4-B64448C9381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062180" y="6403784"/>
            <a:ext cx="794858" cy="216000"/>
          </a:xfrm>
        </p:spPr>
        <p:txBody>
          <a:bodyPr/>
          <a:lstStyle/>
          <a:p>
            <a:pPr>
              <a:spcAft>
                <a:spcPts val="600"/>
              </a:spcAft>
            </a:pPr>
            <a:fld id="{D50C9E42-1E5D-7D4A-B09B-4AD41066EB66}" type="slidenum">
              <a:rPr lang="da-DK" smtClean="0"/>
              <a:pPr>
                <a:spcAft>
                  <a:spcPts val="600"/>
                </a:spcAft>
              </a:pPr>
              <a:t>17</a:t>
            </a:fld>
            <a:endParaRPr lang="da-DK"/>
          </a:p>
        </p:txBody>
      </p:sp>
      <p:pic>
        <p:nvPicPr>
          <p:cNvPr id="6" name="Billede 5" descr="Et billede, der indeholder tøj, person, Ansigt, Pensionist&#10;&#10;AI-genereret indhold kan være ukorrekt.">
            <a:extLst>
              <a:ext uri="{FF2B5EF4-FFF2-40B4-BE49-F238E27FC236}">
                <a16:creationId xmlns:a16="http://schemas.microsoft.com/office/drawing/2014/main" id="{8B63C017-611B-3F84-E790-8377E235A5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057" r="18781"/>
          <a:stretch>
            <a:fillRect/>
          </a:stretch>
        </p:blipFill>
        <p:spPr>
          <a:xfrm>
            <a:off x="0" y="0"/>
            <a:ext cx="6910364" cy="6858000"/>
          </a:xfrm>
          <a:prstGeom prst="rect">
            <a:avLst/>
          </a:prstGeom>
        </p:spPr>
      </p:pic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E301215E-8F9B-A510-23EC-2CA29290D3B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72891" y="333376"/>
            <a:ext cx="7019107" cy="619052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5883A-9D7E-73E6-6BFC-393B7C7A24E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650902" y="1666241"/>
            <a:ext cx="6206136" cy="4845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1800" b="1" dirty="0">
                <a:latin typeface="Epilogue" pitchFamily="2" charset="0"/>
              </a:rPr>
              <a:t>Har du lyst til et par hyggelige timer i godt selskab?</a:t>
            </a:r>
            <a:br>
              <a:rPr lang="da-DK" sz="1800" dirty="0">
                <a:latin typeface="Epilogue" pitchFamily="2" charset="0"/>
              </a:rPr>
            </a:br>
            <a:r>
              <a:rPr lang="da-DK" sz="1800" dirty="0">
                <a:latin typeface="Epilogue" pitchFamily="2" charset="0"/>
              </a:rPr>
              <a:t>Kom med, når vi mødes til </a:t>
            </a:r>
            <a:r>
              <a:rPr lang="da-DK" sz="1800" i="1" dirty="0">
                <a:latin typeface="Epilogue" pitchFamily="2" charset="0"/>
              </a:rPr>
              <a:t>fællessang og kaffe</a:t>
            </a:r>
            <a:r>
              <a:rPr lang="da-DK" sz="1800" dirty="0">
                <a:latin typeface="Epilogue" pitchFamily="2" charset="0"/>
              </a:rPr>
              <a:t> i Alzheimerforeningens lokalforening i </a:t>
            </a:r>
            <a:r>
              <a:rPr lang="da-DK" sz="1800" i="1" dirty="0">
                <a:latin typeface="Epilogue" pitchFamily="2" charset="0"/>
              </a:rPr>
              <a:t>Sønderjylland</a:t>
            </a:r>
            <a:r>
              <a:rPr lang="da-DK" sz="1800" dirty="0">
                <a:latin typeface="Epilogue" pitchFamily="2" charset="0"/>
              </a:rPr>
              <a:t>.</a:t>
            </a:r>
          </a:p>
          <a:p>
            <a:pPr marL="0" indent="0">
              <a:buNone/>
            </a:pPr>
            <a:r>
              <a:rPr lang="da-DK" sz="1800" dirty="0">
                <a:latin typeface="Epilogue" pitchFamily="2" charset="0"/>
              </a:rPr>
              <a:t>Det kræver ingen tilmelding – bare mød op og vær med!</a:t>
            </a:r>
          </a:p>
          <a:p>
            <a:pPr marL="0" indent="0">
              <a:buNone/>
            </a:pPr>
            <a:r>
              <a:rPr lang="da-DK" sz="1800" dirty="0">
                <a:latin typeface="Epilogue" pitchFamily="2" charset="0"/>
              </a:rPr>
              <a:t>Vi synger kendte sange, drikker kaffe og deler små grin undervejs ☕🎶</a:t>
            </a:r>
          </a:p>
          <a:p>
            <a:pPr marL="0" indent="0">
              <a:buNone/>
            </a:pPr>
            <a:r>
              <a:rPr lang="da-DK" sz="1800" dirty="0">
                <a:latin typeface="Epilogue" pitchFamily="2" charset="0"/>
              </a:rPr>
              <a:t>📅 </a:t>
            </a:r>
            <a:r>
              <a:rPr lang="da-DK" sz="1800" b="1" dirty="0">
                <a:latin typeface="Epilogue" pitchFamily="2" charset="0"/>
              </a:rPr>
              <a:t>Hvornår:</a:t>
            </a:r>
            <a:r>
              <a:rPr lang="da-DK" sz="1800" dirty="0">
                <a:latin typeface="Epilogue" pitchFamily="2" charset="0"/>
              </a:rPr>
              <a:t> Tirsdag den 12. november kl. 14–16</a:t>
            </a:r>
            <a:br>
              <a:rPr lang="da-DK" sz="1800" dirty="0">
                <a:latin typeface="Epilogue" pitchFamily="2" charset="0"/>
              </a:rPr>
            </a:br>
            <a:r>
              <a:rPr lang="da-DK" sz="1800" dirty="0">
                <a:latin typeface="Epilogue" pitchFamily="2" charset="0"/>
              </a:rPr>
              <a:t>📍 </a:t>
            </a:r>
            <a:r>
              <a:rPr lang="da-DK" sz="1800" b="1" dirty="0">
                <a:latin typeface="Epilogue" pitchFamily="2" charset="0"/>
              </a:rPr>
              <a:t>Hvor:</a:t>
            </a:r>
            <a:r>
              <a:rPr lang="da-DK" sz="1800" dirty="0">
                <a:latin typeface="Epilogue" pitchFamily="2" charset="0"/>
              </a:rPr>
              <a:t> Frivillighuset (+ </a:t>
            </a:r>
            <a:r>
              <a:rPr lang="da-DK" sz="1800" dirty="0">
                <a:solidFill>
                  <a:srgbClr val="FF0000"/>
                </a:solidFill>
                <a:latin typeface="Epilogue" pitchFamily="2" charset="0"/>
              </a:rPr>
              <a:t>adresse</a:t>
            </a:r>
            <a:r>
              <a:rPr lang="da-DK" sz="1800" dirty="0">
                <a:solidFill>
                  <a:srgbClr val="48001D"/>
                </a:solidFill>
                <a:latin typeface="Epilogue" pitchFamily="2" charset="0"/>
              </a:rPr>
              <a:t>)</a:t>
            </a:r>
          </a:p>
          <a:p>
            <a:pPr marL="0" indent="0">
              <a:buNone/>
            </a:pPr>
            <a:r>
              <a:rPr lang="da-DK" sz="1800" dirty="0">
                <a:latin typeface="Epilogue" pitchFamily="2" charset="0"/>
              </a:rPr>
              <a:t>Alle er velkomne – både mennesker med demens, pårørende og venner.</a:t>
            </a:r>
          </a:p>
          <a:p>
            <a:pPr marL="0" indent="0">
              <a:buNone/>
            </a:pPr>
            <a:r>
              <a:rPr lang="da-DK" sz="1800" dirty="0">
                <a:latin typeface="Epilogue" pitchFamily="2" charset="0"/>
              </a:rPr>
              <a:t>Del gerne opslaget, så flere får det at vide ❤️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0CB233-17D6-9D57-FA5B-95CA4D9BC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1242" y="771156"/>
            <a:ext cx="6316918" cy="1094357"/>
          </a:xfrm>
        </p:spPr>
        <p:txBody>
          <a:bodyPr anchor="t">
            <a:normAutofit/>
          </a:bodyPr>
          <a:lstStyle/>
          <a:p>
            <a:r>
              <a:rPr lang="da-DK" sz="3400" dirty="0">
                <a:latin typeface="Epilogue ExtraBold" pitchFamily="2" charset="0"/>
              </a:rPr>
              <a:t>Eksempel  </a:t>
            </a:r>
            <a:endParaRPr lang="en-DK" sz="3400" dirty="0">
              <a:latin typeface="Epilogue Extra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237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82682-3E12-F851-43E3-08FB92ED7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C0128-F31F-C72A-E056-1D637EC0F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572963"/>
            <a:ext cx="11522075" cy="1055812"/>
          </a:xfrm>
        </p:spPr>
        <p:txBody>
          <a:bodyPr anchor="t">
            <a:normAutofit/>
          </a:bodyPr>
          <a:lstStyle/>
          <a:p>
            <a:r>
              <a:rPr lang="da-DK" dirty="0">
                <a:latin typeface="Epilogue ExtraBold" pitchFamily="2" charset="0"/>
              </a:rPr>
              <a:t>Den gode annoncetekst  - frivillige</a:t>
            </a:r>
            <a:endParaRPr lang="en-DK" dirty="0">
              <a:latin typeface="Epilogue ExtraBold" pitchFamily="2" charset="0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61471CD-F564-B108-E386-3138B3AF4BFC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236945595"/>
              </p:ext>
            </p:extLst>
          </p:nvPr>
        </p:nvGraphicFramePr>
        <p:xfrm>
          <a:off x="334963" y="1628775"/>
          <a:ext cx="11522076" cy="4012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519157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DA6980-FFD1-49E5-58AD-AA28BF677C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 descr="Et billede, der indeholder Grafik, grafisk design, design&#10;&#10;AI-genereret indhold kan være ukorrekt.">
            <a:extLst>
              <a:ext uri="{FF2B5EF4-FFF2-40B4-BE49-F238E27FC236}">
                <a16:creationId xmlns:a16="http://schemas.microsoft.com/office/drawing/2014/main" id="{9106E6C2-79F7-AE9A-509B-93A1CAC9A7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487" b="23263"/>
          <a:stretch>
            <a:fillRect/>
          </a:stretch>
        </p:blipFill>
        <p:spPr>
          <a:xfrm>
            <a:off x="20" y="10"/>
            <a:ext cx="12191979" cy="6857990"/>
          </a:xfrm>
          <a:prstGeom prst="rect">
            <a:avLst/>
          </a:prstGeom>
          <a:noFill/>
        </p:spPr>
      </p:pic>
      <p:sp>
        <p:nvSpPr>
          <p:cNvPr id="17" name="Date Placeholder 2">
            <a:extLst>
              <a:ext uri="{FF2B5EF4-FFF2-40B4-BE49-F238E27FC236}">
                <a16:creationId xmlns:a16="http://schemas.microsoft.com/office/drawing/2014/main" id="{91BCD233-5F6D-0D4A-9914-7DC35902725B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9551962" y="6403784"/>
            <a:ext cx="1192375" cy="216000"/>
          </a:xfrm>
        </p:spPr>
        <p:txBody>
          <a:bodyPr/>
          <a:lstStyle/>
          <a:p>
            <a:pPr>
              <a:spcAft>
                <a:spcPts val="600"/>
              </a:spcAft>
            </a:pPr>
            <a:fld id="{B27A5C53-9B41-5043-9BAB-0058D52ED772}" type="datetime2">
              <a:rPr lang="da-DK" smtClean="0"/>
              <a:pPr>
                <a:spcAft>
                  <a:spcPts val="600"/>
                </a:spcAft>
              </a:pPr>
              <a:t>6. august 2026</a:t>
            </a:fld>
            <a:endParaRPr lang="da-DK"/>
          </a:p>
        </p:txBody>
      </p:sp>
      <p:sp>
        <p:nvSpPr>
          <p:cNvPr id="19" name="Footer Placeholder 3">
            <a:extLst>
              <a:ext uri="{FF2B5EF4-FFF2-40B4-BE49-F238E27FC236}">
                <a16:creationId xmlns:a16="http://schemas.microsoft.com/office/drawing/2014/main" id="{87D006A4-7F31-730F-E6D6-319235C2064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275388" y="6403784"/>
            <a:ext cx="2952750" cy="2160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da-DK"/>
              <a:t>Teksten her indsættes via sidefod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49F317DC-FB67-957F-3B08-884D210A93C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062180" y="6403784"/>
            <a:ext cx="794858" cy="216000"/>
          </a:xfrm>
        </p:spPr>
        <p:txBody>
          <a:bodyPr/>
          <a:lstStyle/>
          <a:p>
            <a:pPr>
              <a:spcAft>
                <a:spcPts val="600"/>
              </a:spcAft>
            </a:pPr>
            <a:fld id="{D50C9E42-1E5D-7D4A-B09B-4AD41066EB66}" type="slidenum">
              <a:rPr lang="da-DK" smtClean="0"/>
              <a:pPr>
                <a:spcAft>
                  <a:spcPts val="600"/>
                </a:spcAft>
              </a:pPr>
              <a:t>19</a:t>
            </a:fld>
            <a:endParaRPr lang="da-DK"/>
          </a:p>
        </p:txBody>
      </p:sp>
      <p:pic>
        <p:nvPicPr>
          <p:cNvPr id="5" name="Billede 4" descr="Et billede, der indeholder Ansigt, tøj, person, smil&#10;&#10;AI-genereret indhold kan være ukorrekt.">
            <a:extLst>
              <a:ext uri="{FF2B5EF4-FFF2-40B4-BE49-F238E27FC236}">
                <a16:creationId xmlns:a16="http://schemas.microsoft.com/office/drawing/2014/main" id="{E06CDA04-EDE9-B7E9-5A0D-D754DECB05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185" b="7534"/>
          <a:stretch>
            <a:fillRect/>
          </a:stretch>
        </p:blipFill>
        <p:spPr>
          <a:xfrm>
            <a:off x="-812561" y="0"/>
            <a:ext cx="7210778" cy="6857990"/>
          </a:xfrm>
          <a:prstGeom prst="rect">
            <a:avLst/>
          </a:prstGeom>
        </p:spPr>
      </p:pic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04A1C637-085B-323F-31A7-C4DFAEA3AD0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72891" y="333376"/>
            <a:ext cx="7019107" cy="619052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EFD76A-9111-9618-7582-B1F940A8B12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650902" y="1717041"/>
            <a:ext cx="6206136" cy="47947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1800" b="1" dirty="0">
                <a:latin typeface="Epilogue" pitchFamily="2" charset="0"/>
              </a:rPr>
              <a:t>Har du et par timer om måneden til overs – og lyst til at gøre en forskel?</a:t>
            </a:r>
          </a:p>
          <a:p>
            <a:pPr marL="0" indent="0">
              <a:buNone/>
            </a:pPr>
            <a:r>
              <a:rPr lang="da-DK" sz="1800" dirty="0">
                <a:latin typeface="Epilogue" pitchFamily="2" charset="0"/>
              </a:rPr>
              <a:t>I Alzheimerforeningens lokalforening i Østjylland leder vi efter nye frivillige, der har lyst til at være med til vores hyggelige caféaftener for mennesker med demens og deres pårørende.</a:t>
            </a:r>
          </a:p>
          <a:p>
            <a:pPr marL="0" indent="0">
              <a:buNone/>
            </a:pPr>
            <a:r>
              <a:rPr lang="da-DK" sz="1800" dirty="0">
                <a:latin typeface="Epilogue" pitchFamily="2" charset="0"/>
              </a:rPr>
              <a:t>Du bestemmer selv, hvor meget du vil byde ind med – det vigtigste er, at du har lyst til fællesskab og nærvær.</a:t>
            </a:r>
          </a:p>
          <a:p>
            <a:pPr marL="0" indent="0">
              <a:buNone/>
            </a:pPr>
            <a:r>
              <a:rPr lang="da-DK" sz="1800" dirty="0">
                <a:latin typeface="Epilogue" pitchFamily="2" charset="0"/>
              </a:rPr>
              <a:t>💬 Vil du høre mere?</a:t>
            </a:r>
          </a:p>
          <a:p>
            <a:pPr marL="0" indent="0">
              <a:buNone/>
            </a:pPr>
            <a:r>
              <a:rPr lang="da-DK" sz="1800" dirty="0">
                <a:latin typeface="Epilogue" pitchFamily="2" charset="0"/>
              </a:rPr>
              <a:t>Skriv en besked her på Facebook eller kontakt </a:t>
            </a:r>
            <a:r>
              <a:rPr lang="da-DK" sz="1800" i="1" dirty="0">
                <a:latin typeface="Epilogue" pitchFamily="2" charset="0"/>
              </a:rPr>
              <a:t>Anne på 12 34 56 78.</a:t>
            </a:r>
            <a:endParaRPr lang="da-DK" sz="1800" dirty="0">
              <a:latin typeface="Epilogue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6257DD-62F4-3ED2-368C-765A87352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1242" y="771156"/>
            <a:ext cx="6316918" cy="1094357"/>
          </a:xfrm>
        </p:spPr>
        <p:txBody>
          <a:bodyPr anchor="t">
            <a:normAutofit/>
          </a:bodyPr>
          <a:lstStyle/>
          <a:p>
            <a:r>
              <a:rPr lang="da-DK" sz="3400" dirty="0">
                <a:latin typeface="Epilogue ExtraBold" pitchFamily="2" charset="0"/>
              </a:rPr>
              <a:t>Eksempel</a:t>
            </a:r>
            <a:endParaRPr lang="en-DK" sz="3400" dirty="0">
              <a:latin typeface="Epilogue Extra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907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00C29-60F0-B192-3C92-785B6CB1E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Epilogue ExtraBold" pitchFamily="2" charset="0"/>
              </a:rPr>
              <a:t>Dagsorden</a:t>
            </a:r>
            <a:endParaRPr lang="en-DK" dirty="0">
              <a:latin typeface="Epilogue ExtraBold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6EC496-0144-57BD-A00E-BB7C8D1821D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da-DK" b="1" dirty="0">
                <a:latin typeface="Epilogue" pitchFamily="2" charset="0"/>
              </a:rPr>
              <a:t>Hvorfor bruge Facebook?</a:t>
            </a:r>
          </a:p>
          <a:p>
            <a:r>
              <a:rPr lang="da-DK" b="1" dirty="0">
                <a:latin typeface="Epilogue" pitchFamily="2" charset="0"/>
              </a:rPr>
              <a:t>Teknik </a:t>
            </a:r>
          </a:p>
          <a:p>
            <a:r>
              <a:rPr lang="da-DK" b="1" dirty="0">
                <a:latin typeface="Epilogue" pitchFamily="2" charset="0"/>
              </a:rPr>
              <a:t>Indhold til opslag </a:t>
            </a:r>
          </a:p>
          <a:p>
            <a:r>
              <a:rPr lang="da-DK" b="1" dirty="0">
                <a:latin typeface="Epilogue" pitchFamily="2" charset="0"/>
              </a:rPr>
              <a:t>Begivenheder </a:t>
            </a:r>
          </a:p>
          <a:p>
            <a:r>
              <a:rPr lang="da-DK" b="1" dirty="0">
                <a:latin typeface="Epilogue" pitchFamily="2" charset="0"/>
              </a:rPr>
              <a:t>Fællessnak</a:t>
            </a:r>
          </a:p>
          <a:p>
            <a:r>
              <a:rPr lang="da-DK" b="1" dirty="0">
                <a:latin typeface="Epilogue" pitchFamily="2" charset="0"/>
              </a:rPr>
              <a:t>Annoncering</a:t>
            </a:r>
          </a:p>
          <a:p>
            <a:r>
              <a:rPr lang="da-DK" b="1" dirty="0">
                <a:latin typeface="Epilogue" pitchFamily="2" charset="0"/>
              </a:rPr>
              <a:t>Dagens udfordring</a:t>
            </a:r>
          </a:p>
          <a:p>
            <a:endParaRPr lang="da-DK" b="1" dirty="0">
              <a:latin typeface="Epilogue" pitchFamily="2" charset="0"/>
            </a:endParaRPr>
          </a:p>
          <a:p>
            <a:endParaRPr lang="en-DK" b="1" dirty="0">
              <a:latin typeface="Epilogue" pitchFamily="2" charset="0"/>
            </a:endParaRPr>
          </a:p>
        </p:txBody>
      </p:sp>
      <p:pic>
        <p:nvPicPr>
          <p:cNvPr id="5" name="Billede 4" descr="Et billede, der indeholder Grafik, skærmbillede, design&#10;&#10;AI-genereret indhold kan være ukorrekt.">
            <a:extLst>
              <a:ext uri="{FF2B5EF4-FFF2-40B4-BE49-F238E27FC236}">
                <a16:creationId xmlns:a16="http://schemas.microsoft.com/office/drawing/2014/main" id="{A2343995-6F24-B82D-0630-A9BB0E6B88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480" y="338938"/>
            <a:ext cx="6180124" cy="6180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1457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C0A22-A61F-3C19-08BD-78E5BD438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3BBEA-AE4E-83CC-EE7B-554B73666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4" y="572963"/>
            <a:ext cx="7201910" cy="1055812"/>
          </a:xfrm>
        </p:spPr>
        <p:txBody>
          <a:bodyPr/>
          <a:lstStyle/>
          <a:p>
            <a:r>
              <a:rPr lang="da-DK" dirty="0">
                <a:latin typeface="Epilogue ExtraBold" pitchFamily="2" charset="0"/>
              </a:rPr>
              <a:t>Planlægning over tid </a:t>
            </a:r>
            <a:endParaRPr lang="en-DK" dirty="0">
              <a:latin typeface="Epilogue ExtraBold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E0CE35-6682-4C05-C55E-DF49CF57BB0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4962" y="1721593"/>
            <a:ext cx="6299167" cy="4439061"/>
          </a:xfrm>
        </p:spPr>
        <p:txBody>
          <a:bodyPr>
            <a:normAutofit/>
          </a:bodyPr>
          <a:lstStyle/>
          <a:p>
            <a:r>
              <a:rPr lang="da-DK" dirty="0">
                <a:latin typeface="Epilogue" pitchFamily="2" charset="0"/>
              </a:rPr>
              <a:t>Lav fx en plan én gang i kvartalet</a:t>
            </a:r>
          </a:p>
          <a:p>
            <a:r>
              <a:rPr lang="da-DK" dirty="0">
                <a:latin typeface="Epilogue" pitchFamily="2" charset="0"/>
              </a:rPr>
              <a:t>Sæt påmindelse i kalenderen om at følge op</a:t>
            </a:r>
          </a:p>
          <a:p>
            <a:r>
              <a:rPr lang="da-DK" dirty="0">
                <a:latin typeface="Epilogue" pitchFamily="2" charset="0"/>
              </a:rPr>
              <a:t>Gem tekst og billeder, så de kan genbruges </a:t>
            </a:r>
          </a:p>
          <a:p>
            <a:r>
              <a:rPr lang="da-DK" dirty="0">
                <a:latin typeface="Epilogue" pitchFamily="2" charset="0"/>
              </a:rPr>
              <a:t>Følg op på resultaterne og byg videre på jeres erfaringer</a:t>
            </a:r>
          </a:p>
          <a:p>
            <a:endParaRPr lang="da-DK" dirty="0">
              <a:latin typeface="Epilogue" pitchFamily="2" charset="0"/>
            </a:endParaRPr>
          </a:p>
          <a:p>
            <a:pPr marL="0" indent="0">
              <a:buNone/>
            </a:pPr>
            <a:r>
              <a:rPr lang="da-DK" dirty="0">
                <a:latin typeface="Epilogue" pitchFamily="2" charset="0"/>
              </a:rPr>
              <a:t>💡 Brug kun annoncer der</a:t>
            </a:r>
            <a:r>
              <a:rPr lang="da-DK" b="1" dirty="0">
                <a:latin typeface="Epilogue" pitchFamily="2" charset="0"/>
              </a:rPr>
              <a:t>, hvor det giver ekstra værdi</a:t>
            </a:r>
            <a:endParaRPr lang="da-DK" dirty="0">
              <a:latin typeface="Epilogue" pitchFamily="2" charset="0"/>
            </a:endParaRPr>
          </a:p>
        </p:txBody>
      </p:sp>
      <p:pic>
        <p:nvPicPr>
          <p:cNvPr id="30" name="Billede 29" descr="Et billede, der indeholder kvadratisk, Rektangel, skærmbillede, design&#10;&#10;AI-genereret indhold kan være ukorrekt.">
            <a:extLst>
              <a:ext uri="{FF2B5EF4-FFF2-40B4-BE49-F238E27FC236}">
                <a16:creationId xmlns:a16="http://schemas.microsoft.com/office/drawing/2014/main" id="{5921A244-914C-7816-CDDC-680B01BF9C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0510" y="426720"/>
            <a:ext cx="5701490" cy="600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835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AF3CB-C0A5-B71C-13E4-E9C94E801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B7E29-C1DC-2C8C-1026-0E8F93F00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Epilogue ExtraBold" pitchFamily="2" charset="0"/>
              </a:rPr>
              <a:t>I kan bruge Facebook til at:</a:t>
            </a:r>
            <a:endParaRPr lang="en-DK" dirty="0">
              <a:latin typeface="Epilogue ExtraBold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CAD904-A178-F485-417D-90F8DAB8BAC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a-DK" dirty="0">
                <a:latin typeface="Epilogue" pitchFamily="2" charset="0"/>
              </a:rPr>
              <a:t>📣 </a:t>
            </a:r>
            <a:r>
              <a:rPr lang="da-DK" b="1" dirty="0">
                <a:latin typeface="Epilogue" pitchFamily="2" charset="0"/>
              </a:rPr>
              <a:t>Udbrede kendskabet</a:t>
            </a:r>
            <a:r>
              <a:rPr lang="da-DK" dirty="0">
                <a:latin typeface="Epilogue" pitchFamily="2" charset="0"/>
              </a:rPr>
              <a:t> til jeres lokalafdelinger og aktiviteter</a:t>
            </a:r>
          </a:p>
          <a:p>
            <a:r>
              <a:rPr lang="da-DK" dirty="0">
                <a:latin typeface="Epilogue" pitchFamily="2" charset="0"/>
              </a:rPr>
              <a:t>👥 </a:t>
            </a:r>
            <a:r>
              <a:rPr lang="da-DK" b="1" dirty="0">
                <a:latin typeface="Epilogue" pitchFamily="2" charset="0"/>
              </a:rPr>
              <a:t>Nå nye medlemmer og frivillige</a:t>
            </a:r>
            <a:r>
              <a:rPr lang="da-DK" dirty="0">
                <a:latin typeface="Epilogue" pitchFamily="2" charset="0"/>
              </a:rPr>
              <a:t> – mange opdager Alzheimerforeningen via Facebook</a:t>
            </a:r>
          </a:p>
          <a:p>
            <a:r>
              <a:rPr lang="da-DK" dirty="0">
                <a:latin typeface="Epilogue" pitchFamily="2" charset="0"/>
              </a:rPr>
              <a:t>🗓️ </a:t>
            </a:r>
            <a:r>
              <a:rPr lang="da-DK" b="1" dirty="0">
                <a:latin typeface="Epilogue" pitchFamily="2" charset="0"/>
              </a:rPr>
              <a:t>Fortælle om arrangementer</a:t>
            </a:r>
            <a:r>
              <a:rPr lang="da-DK" dirty="0">
                <a:latin typeface="Epilogue" pitchFamily="2" charset="0"/>
              </a:rPr>
              <a:t> – så flere deltager</a:t>
            </a:r>
          </a:p>
          <a:p>
            <a:r>
              <a:rPr lang="da-DK" dirty="0">
                <a:latin typeface="Epilogue" pitchFamily="2" charset="0"/>
              </a:rPr>
              <a:t>💬 </a:t>
            </a:r>
            <a:r>
              <a:rPr lang="da-DK" b="1" dirty="0">
                <a:latin typeface="Epilogue" pitchFamily="2" charset="0"/>
              </a:rPr>
              <a:t>Vise fællesskab og liv</a:t>
            </a:r>
            <a:r>
              <a:rPr lang="da-DK" dirty="0">
                <a:latin typeface="Epilogue" pitchFamily="2" charset="0"/>
              </a:rPr>
              <a:t> i jeres lokale arbejde</a:t>
            </a:r>
          </a:p>
          <a:p>
            <a:r>
              <a:rPr lang="da-DK" dirty="0">
                <a:latin typeface="Epilogue" pitchFamily="2" charset="0"/>
              </a:rPr>
              <a:t>🤝 </a:t>
            </a:r>
            <a:r>
              <a:rPr lang="da-DK" b="1" dirty="0">
                <a:latin typeface="Epilogue" pitchFamily="2" charset="0"/>
              </a:rPr>
              <a:t>Skabe kontakt</a:t>
            </a:r>
            <a:r>
              <a:rPr lang="da-DK" dirty="0">
                <a:latin typeface="Epilogue" pitchFamily="2" charset="0"/>
              </a:rPr>
              <a:t> – folk kan nemt skrive til jer</a:t>
            </a:r>
          </a:p>
          <a:p>
            <a:r>
              <a:rPr lang="da-DK" dirty="0">
                <a:latin typeface="Epilogue" pitchFamily="2" charset="0"/>
              </a:rPr>
              <a:t>❤️ </a:t>
            </a:r>
            <a:r>
              <a:rPr lang="da-DK" b="1" dirty="0">
                <a:latin typeface="Epilogue" pitchFamily="2" charset="0"/>
              </a:rPr>
              <a:t>Sprede budskabet om demens</a:t>
            </a:r>
            <a:r>
              <a:rPr lang="da-DK" dirty="0">
                <a:latin typeface="Epilogue" pitchFamily="2" charset="0"/>
              </a:rPr>
              <a:t> og vise, at I gør en forskel</a:t>
            </a:r>
          </a:p>
          <a:p>
            <a:endParaRPr lang="da-DK" dirty="0">
              <a:latin typeface="Epilogue" pitchFamily="2" charset="0"/>
            </a:endParaRPr>
          </a:p>
          <a:p>
            <a:pPr marL="0" indent="0">
              <a:buNone/>
            </a:pPr>
            <a:r>
              <a:rPr lang="da-DK" b="1" dirty="0">
                <a:latin typeface="Epilogue" pitchFamily="2" charset="0"/>
              </a:rPr>
              <a:t>Kort sagt:</a:t>
            </a:r>
            <a:br>
              <a:rPr lang="da-DK" dirty="0">
                <a:latin typeface="Epilogue" pitchFamily="2" charset="0"/>
              </a:rPr>
            </a:br>
            <a:r>
              <a:rPr lang="da-DK" dirty="0">
                <a:latin typeface="Epilogue" pitchFamily="2" charset="0"/>
              </a:rPr>
              <a:t>Facebook er jeres digitale opslagstavle – og et vindue ind til jeres fællesskab.</a:t>
            </a:r>
          </a:p>
          <a:p>
            <a:endParaRPr lang="en-DK" dirty="0">
              <a:latin typeface="Epilogu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363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42D77-6D30-1438-4311-5E10FDFA0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6D08B-9E48-C67B-32A0-BE5F15D96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4" y="572963"/>
            <a:ext cx="7201910" cy="1055812"/>
          </a:xfrm>
        </p:spPr>
        <p:txBody>
          <a:bodyPr/>
          <a:lstStyle/>
          <a:p>
            <a:r>
              <a:rPr lang="da-DK" dirty="0">
                <a:latin typeface="Epilogue ExtraBold" pitchFamily="2" charset="0"/>
              </a:rPr>
              <a:t>Lidt teknik – </a:t>
            </a:r>
            <a:br>
              <a:rPr lang="da-DK" dirty="0">
                <a:latin typeface="Epilogue ExtraBold" pitchFamily="2" charset="0"/>
              </a:rPr>
            </a:br>
            <a:r>
              <a:rPr lang="da-DK" dirty="0">
                <a:latin typeface="Epilogue Medium" pitchFamily="2" charset="0"/>
              </a:rPr>
              <a:t>det vigtigste at vide</a:t>
            </a:r>
            <a:endParaRPr lang="en-DK" dirty="0">
              <a:latin typeface="Epilogue Medium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8A73BC-9253-DD01-F47A-257FB890AC3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4963" y="1628775"/>
            <a:ext cx="6232092" cy="45318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a-DK" sz="1600" b="1" dirty="0">
              <a:latin typeface="Epilogue" pitchFamily="2" charset="0"/>
            </a:endParaRPr>
          </a:p>
          <a:p>
            <a:pPr marL="0" indent="0">
              <a:buNone/>
            </a:pPr>
            <a:r>
              <a:rPr lang="da-DK" sz="1600" b="1" dirty="0">
                <a:latin typeface="Epilogue" pitchFamily="2" charset="0"/>
              </a:rPr>
              <a:t>🔄 Facebook viser det, folk reagerer på</a:t>
            </a:r>
          </a:p>
          <a:p>
            <a:pPr marL="0" indent="0">
              <a:buNone/>
            </a:pPr>
            <a:endParaRPr lang="da-DK" sz="1600" b="1" dirty="0">
              <a:latin typeface="Epilogue" pitchFamily="2" charset="0"/>
            </a:endParaRPr>
          </a:p>
          <a:p>
            <a:r>
              <a:rPr lang="da-DK" sz="1600" dirty="0">
                <a:latin typeface="Epilogue" pitchFamily="2" charset="0"/>
              </a:rPr>
              <a:t>Jo flere der synes godt om, kommenterer eller deler, jo flere får opslaget at se</a:t>
            </a:r>
          </a:p>
          <a:p>
            <a:r>
              <a:rPr lang="da-DK" sz="1600" dirty="0">
                <a:latin typeface="Epilogue" pitchFamily="2" charset="0"/>
              </a:rPr>
              <a:t>Brug billeder, spørgsmål og korte tekster – det fanger mere end lange opslag</a:t>
            </a:r>
          </a:p>
          <a:p>
            <a:r>
              <a:rPr lang="da-DK" sz="1600" dirty="0">
                <a:latin typeface="Epilogue" pitchFamily="2" charset="0"/>
              </a:rPr>
              <a:t>Reagér selv: Like og svar på kommentarer</a:t>
            </a:r>
          </a:p>
          <a:p>
            <a:r>
              <a:rPr lang="da-DK" sz="1600" dirty="0">
                <a:latin typeface="Epilogue" pitchFamily="2" charset="0"/>
              </a:rPr>
              <a:t>Nogle tidspunkter er gode at sende ud. Om morgenen kl. 7 er ofte et godt tidspunkt.</a:t>
            </a:r>
          </a:p>
          <a:p>
            <a:r>
              <a:rPr lang="da-DK" sz="1600" dirty="0">
                <a:latin typeface="Epilogue" pitchFamily="2" charset="0"/>
              </a:rPr>
              <a:t>Kom godt i gang og lav gerne et par opslag om ugen</a:t>
            </a:r>
          </a:p>
          <a:p>
            <a:endParaRPr lang="en-DK" sz="1600" dirty="0">
              <a:latin typeface="Epilogue" pitchFamily="2" charset="0"/>
            </a:endParaRP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86F8F470-FF7C-E974-C3F7-F44FA2BF4E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6361" y="238216"/>
            <a:ext cx="3900312" cy="6169891"/>
          </a:xfrm>
          <a:prstGeom prst="rect">
            <a:avLst/>
          </a:prstGeom>
        </p:spPr>
      </p:pic>
      <p:grpSp>
        <p:nvGrpSpPr>
          <p:cNvPr id="11" name="Gruppe 10">
            <a:extLst>
              <a:ext uri="{FF2B5EF4-FFF2-40B4-BE49-F238E27FC236}">
                <a16:creationId xmlns:a16="http://schemas.microsoft.com/office/drawing/2014/main" id="{F53FFFE3-B39B-C7F3-1551-1AE6C4FD4EB9}"/>
              </a:ext>
            </a:extLst>
          </p:cNvPr>
          <p:cNvGrpSpPr/>
          <p:nvPr/>
        </p:nvGrpSpPr>
        <p:grpSpPr>
          <a:xfrm>
            <a:off x="11415069" y="3814353"/>
            <a:ext cx="628200" cy="235440"/>
            <a:chOff x="11415069" y="3814353"/>
            <a:chExt cx="628200" cy="235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9" name="Håndskrift 8">
                  <a:extLst>
                    <a:ext uri="{FF2B5EF4-FFF2-40B4-BE49-F238E27FC236}">
                      <a16:creationId xmlns:a16="http://schemas.microsoft.com/office/drawing/2014/main" id="{5C9073FB-EB8E-7CC9-AC2D-314A0C4E90DB}"/>
                    </a:ext>
                  </a:extLst>
                </p14:cNvPr>
                <p14:cNvContentPartPr/>
                <p14:nvPr/>
              </p14:nvContentPartPr>
              <p14:xfrm>
                <a:off x="11415789" y="3906513"/>
                <a:ext cx="627480" cy="37800"/>
              </p14:xfrm>
            </p:contentPart>
          </mc:Choice>
          <mc:Fallback xmlns="">
            <p:pic>
              <p:nvPicPr>
                <p:cNvPr id="9" name="Håndskrift 8">
                  <a:extLst>
                    <a:ext uri="{FF2B5EF4-FFF2-40B4-BE49-F238E27FC236}">
                      <a16:creationId xmlns:a16="http://schemas.microsoft.com/office/drawing/2014/main" id="{5C9073FB-EB8E-7CC9-AC2D-314A0C4E90DB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1407149" y="3897873"/>
                  <a:ext cx="64512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0" name="Håndskrift 9">
                  <a:extLst>
                    <a:ext uri="{FF2B5EF4-FFF2-40B4-BE49-F238E27FC236}">
                      <a16:creationId xmlns:a16="http://schemas.microsoft.com/office/drawing/2014/main" id="{AB7522E3-C22F-128A-44E4-FE06C80E6063}"/>
                    </a:ext>
                  </a:extLst>
                </p14:cNvPr>
                <p14:cNvContentPartPr/>
                <p14:nvPr/>
              </p14:nvContentPartPr>
              <p14:xfrm>
                <a:off x="11415069" y="3814353"/>
                <a:ext cx="154080" cy="235440"/>
              </p14:xfrm>
            </p:contentPart>
          </mc:Choice>
          <mc:Fallback xmlns="">
            <p:pic>
              <p:nvPicPr>
                <p:cNvPr id="10" name="Håndskrift 9">
                  <a:extLst>
                    <a:ext uri="{FF2B5EF4-FFF2-40B4-BE49-F238E27FC236}">
                      <a16:creationId xmlns:a16="http://schemas.microsoft.com/office/drawing/2014/main" id="{AB7522E3-C22F-128A-44E4-FE06C80E6063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1406069" y="3805713"/>
                  <a:ext cx="171720" cy="253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3" name="Håndskrift 12">
                <a:extLst>
                  <a:ext uri="{FF2B5EF4-FFF2-40B4-BE49-F238E27FC236}">
                    <a16:creationId xmlns:a16="http://schemas.microsoft.com/office/drawing/2014/main" id="{7DD4906F-E590-9851-FC95-3AD7ECDB9616}"/>
                  </a:ext>
                </a:extLst>
              </p14:cNvPr>
              <p14:cNvContentPartPr/>
              <p14:nvPr/>
            </p14:nvContentPartPr>
            <p14:xfrm>
              <a:off x="11397429" y="5754033"/>
              <a:ext cx="637920" cy="360"/>
            </p14:xfrm>
          </p:contentPart>
        </mc:Choice>
        <mc:Fallback xmlns="">
          <p:pic>
            <p:nvPicPr>
              <p:cNvPr id="13" name="Håndskrift 12">
                <a:extLst>
                  <a:ext uri="{FF2B5EF4-FFF2-40B4-BE49-F238E27FC236}">
                    <a16:creationId xmlns:a16="http://schemas.microsoft.com/office/drawing/2014/main" id="{7DD4906F-E590-9851-FC95-3AD7ECDB961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388429" y="5745033"/>
                <a:ext cx="65556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4" name="Håndskrift 13">
                <a:extLst>
                  <a:ext uri="{FF2B5EF4-FFF2-40B4-BE49-F238E27FC236}">
                    <a16:creationId xmlns:a16="http://schemas.microsoft.com/office/drawing/2014/main" id="{3D7FEF97-2AAD-FCF6-641B-E8B7879A538A}"/>
                  </a:ext>
                </a:extLst>
              </p14:cNvPr>
              <p14:cNvContentPartPr/>
              <p14:nvPr/>
            </p14:nvContentPartPr>
            <p14:xfrm>
              <a:off x="11298069" y="5587713"/>
              <a:ext cx="189000" cy="344880"/>
            </p14:xfrm>
          </p:contentPart>
        </mc:Choice>
        <mc:Fallback xmlns="">
          <p:pic>
            <p:nvPicPr>
              <p:cNvPr id="14" name="Håndskrift 13">
                <a:extLst>
                  <a:ext uri="{FF2B5EF4-FFF2-40B4-BE49-F238E27FC236}">
                    <a16:creationId xmlns:a16="http://schemas.microsoft.com/office/drawing/2014/main" id="{3D7FEF97-2AAD-FCF6-641B-E8B7879A538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1289429" y="5579073"/>
                <a:ext cx="206640" cy="362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08384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60B87-E835-A61D-CF07-1968830C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89C87-8EF3-E6E1-2F39-458E29B5D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4" y="572963"/>
            <a:ext cx="7201910" cy="1055812"/>
          </a:xfrm>
        </p:spPr>
        <p:txBody>
          <a:bodyPr/>
          <a:lstStyle/>
          <a:p>
            <a:r>
              <a:rPr lang="da-DK" dirty="0">
                <a:latin typeface="Epilogue ExtraBold" pitchFamily="2" charset="0"/>
              </a:rPr>
              <a:t>Lidt teknik – </a:t>
            </a:r>
            <a:br>
              <a:rPr lang="da-DK" dirty="0"/>
            </a:br>
            <a:r>
              <a:rPr lang="da-DK" dirty="0">
                <a:latin typeface="Epilogue Medium" pitchFamily="2" charset="0"/>
              </a:rPr>
              <a:t>det vigtigste at vide</a:t>
            </a:r>
            <a:endParaRPr lang="en-DK" dirty="0">
              <a:latin typeface="Epilogue Medium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C16FDD-1AEA-D3FA-A869-90DE940828A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4963" y="1628775"/>
            <a:ext cx="6232092" cy="42168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a-DK" b="1" dirty="0"/>
          </a:p>
          <a:p>
            <a:pPr marL="0" indent="0">
              <a:buNone/>
            </a:pPr>
            <a:r>
              <a:rPr lang="da-DK" sz="1600" b="1" dirty="0">
                <a:latin typeface="Epilogue" pitchFamily="2" charset="0"/>
              </a:rPr>
              <a:t>🖼️ Billeder og formater</a:t>
            </a:r>
          </a:p>
          <a:p>
            <a:pPr marL="0" indent="0">
              <a:buNone/>
            </a:pPr>
            <a:endParaRPr lang="da-DK" sz="1600" dirty="0">
              <a:latin typeface="Epilogue" pitchFamily="2" charset="0"/>
            </a:endParaRPr>
          </a:p>
          <a:p>
            <a:r>
              <a:rPr lang="da-DK" sz="1600" dirty="0">
                <a:latin typeface="Epilogue" pitchFamily="2" charset="0"/>
              </a:rPr>
              <a:t>Brug lyse, venlige billeder med mennesker – gerne lokale. Øjenkontakt og ansigter er godt. </a:t>
            </a:r>
          </a:p>
          <a:p>
            <a:r>
              <a:rPr lang="da-DK" sz="1600" dirty="0">
                <a:latin typeface="Epilogue" pitchFamily="2" charset="0"/>
              </a:rPr>
              <a:t>Når I tager billeder, så fat mod til at gå tæt på personerne, som I fotograferer.</a:t>
            </a:r>
          </a:p>
          <a:p>
            <a:r>
              <a:rPr lang="da-DK" sz="1600" dirty="0">
                <a:latin typeface="Epilogue" pitchFamily="2" charset="0"/>
              </a:rPr>
              <a:t>Kvadratisk billede (1:1) passer bedst til opslag med et billede. </a:t>
            </a:r>
          </a:p>
          <a:p>
            <a:r>
              <a:rPr lang="da-DK" sz="1600" dirty="0">
                <a:latin typeface="Epilogue" pitchFamily="2" charset="0"/>
              </a:rPr>
              <a:t>Brug evt. fire billeder, så de lægger sig som en kollage (to billeder fungerer sjældent godt).</a:t>
            </a:r>
          </a:p>
          <a:p>
            <a:pPr marL="0" indent="0">
              <a:buNone/>
            </a:pPr>
            <a:endParaRPr lang="da-DK" dirty="0"/>
          </a:p>
          <a:p>
            <a:endParaRPr lang="en-DK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684D7CC9-8720-0B34-A6AE-C42C9BFE3A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3774" y="286045"/>
            <a:ext cx="4296375" cy="602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318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C9C3A-E3C1-0D27-FB24-E161CE612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D0CB3-2266-F185-1C0C-F7C23F737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4" y="572963"/>
            <a:ext cx="7201910" cy="1055812"/>
          </a:xfrm>
        </p:spPr>
        <p:txBody>
          <a:bodyPr/>
          <a:lstStyle/>
          <a:p>
            <a:r>
              <a:rPr lang="da-DK" dirty="0">
                <a:latin typeface="Epilogue ExtraBold" pitchFamily="2" charset="0"/>
              </a:rPr>
              <a:t>Lidt teknik – </a:t>
            </a:r>
            <a:br>
              <a:rPr lang="da-DK" dirty="0"/>
            </a:br>
            <a:r>
              <a:rPr lang="da-DK" dirty="0">
                <a:latin typeface="Epilogue Medium" pitchFamily="2" charset="0"/>
              </a:rPr>
              <a:t>det vigtigste at vide</a:t>
            </a:r>
            <a:endParaRPr lang="en-DK" dirty="0">
              <a:latin typeface="Epilogue Medium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85F62-0E0D-30FD-8C54-353E928B682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4963" y="1628775"/>
            <a:ext cx="6232092" cy="401237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a-DK" sz="1600" b="1" dirty="0">
              <a:latin typeface="Epilogue" pitchFamily="2" charset="0"/>
            </a:endParaRPr>
          </a:p>
          <a:p>
            <a:pPr marL="0" indent="0">
              <a:buNone/>
            </a:pPr>
            <a:r>
              <a:rPr lang="da-DK" sz="1600" b="1" dirty="0">
                <a:latin typeface="Epilogue" pitchFamily="2" charset="0"/>
              </a:rPr>
              <a:t>🔗 Deling af links</a:t>
            </a:r>
          </a:p>
          <a:p>
            <a:endParaRPr lang="da-DK" sz="1600" dirty="0">
              <a:latin typeface="Epilogue" pitchFamily="2" charset="0"/>
            </a:endParaRPr>
          </a:p>
          <a:p>
            <a:r>
              <a:rPr lang="da-DK" sz="1600" dirty="0">
                <a:latin typeface="Epilogue" pitchFamily="2" charset="0"/>
              </a:rPr>
              <a:t>Sæt et link efter teksten, så opslaget ser pænt ud.</a:t>
            </a:r>
          </a:p>
          <a:p>
            <a:r>
              <a:rPr lang="da-DK" sz="1600" dirty="0">
                <a:latin typeface="Epilogue" pitchFamily="2" charset="0"/>
              </a:rPr>
              <a:t>Linket kan føre ind til en tilmelding til fx et event, Alzheimerforeningens kalender, en relevant artikel osv.</a:t>
            </a:r>
          </a:p>
          <a:p>
            <a:r>
              <a:rPr lang="da-DK" sz="1600" dirty="0">
                <a:latin typeface="Epilogue" pitchFamily="2" charset="0"/>
              </a:rPr>
              <a:t>Hvis I ikke bruger links til tilmeldinger til et af jeres events, er det også okay at skrive kontaktoplysninger på en af jer.</a:t>
            </a:r>
          </a:p>
          <a:p>
            <a:endParaRPr lang="en-DK" sz="1600" dirty="0">
              <a:latin typeface="Epilogue" pitchFamily="2" charset="0"/>
            </a:endParaRP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63C4C261-FBAF-07B7-00D3-E8354FD6AC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6904" y="572963"/>
            <a:ext cx="4286848" cy="5458587"/>
          </a:xfrm>
          <a:prstGeom prst="rect">
            <a:avLst/>
          </a:prstGeom>
        </p:spPr>
      </p:pic>
      <p:grpSp>
        <p:nvGrpSpPr>
          <p:cNvPr id="15" name="Gruppe 14">
            <a:extLst>
              <a:ext uri="{FF2B5EF4-FFF2-40B4-BE49-F238E27FC236}">
                <a16:creationId xmlns:a16="http://schemas.microsoft.com/office/drawing/2014/main" id="{71B35ABA-D11B-1A4F-9F02-5BE65F5AEC16}"/>
              </a:ext>
            </a:extLst>
          </p:cNvPr>
          <p:cNvGrpSpPr/>
          <p:nvPr/>
        </p:nvGrpSpPr>
        <p:grpSpPr>
          <a:xfrm>
            <a:off x="10325709" y="2770713"/>
            <a:ext cx="1474200" cy="176760"/>
            <a:chOff x="10325709" y="2770713"/>
            <a:chExt cx="1474200" cy="176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13" name="Håndskrift 12">
                  <a:extLst>
                    <a:ext uri="{FF2B5EF4-FFF2-40B4-BE49-F238E27FC236}">
                      <a16:creationId xmlns:a16="http://schemas.microsoft.com/office/drawing/2014/main" id="{7BFF3501-A949-5B0C-BBDE-305894E14595}"/>
                    </a:ext>
                  </a:extLst>
                </p14:cNvPr>
                <p14:cNvContentPartPr/>
                <p14:nvPr/>
              </p14:nvContentPartPr>
              <p14:xfrm>
                <a:off x="10363149" y="2853513"/>
                <a:ext cx="1436760" cy="10800"/>
              </p14:xfrm>
            </p:contentPart>
          </mc:Choice>
          <mc:Fallback xmlns="">
            <p:pic>
              <p:nvPicPr>
                <p:cNvPr id="13" name="Håndskrift 12">
                  <a:extLst>
                    <a:ext uri="{FF2B5EF4-FFF2-40B4-BE49-F238E27FC236}">
                      <a16:creationId xmlns:a16="http://schemas.microsoft.com/office/drawing/2014/main" id="{7BFF3501-A949-5B0C-BBDE-305894E14595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0354149" y="2844513"/>
                  <a:ext cx="145440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4" name="Håndskrift 13">
                  <a:extLst>
                    <a:ext uri="{FF2B5EF4-FFF2-40B4-BE49-F238E27FC236}">
                      <a16:creationId xmlns:a16="http://schemas.microsoft.com/office/drawing/2014/main" id="{84497087-D9B2-5FEB-82F5-692309D01735}"/>
                    </a:ext>
                  </a:extLst>
                </p14:cNvPr>
                <p14:cNvContentPartPr/>
                <p14:nvPr/>
              </p14:nvContentPartPr>
              <p14:xfrm>
                <a:off x="10325709" y="2770713"/>
                <a:ext cx="148320" cy="176760"/>
              </p14:xfrm>
            </p:contentPart>
          </mc:Choice>
          <mc:Fallback xmlns="">
            <p:pic>
              <p:nvPicPr>
                <p:cNvPr id="14" name="Håndskrift 13">
                  <a:extLst>
                    <a:ext uri="{FF2B5EF4-FFF2-40B4-BE49-F238E27FC236}">
                      <a16:creationId xmlns:a16="http://schemas.microsoft.com/office/drawing/2014/main" id="{84497087-D9B2-5FEB-82F5-692309D01735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0316709" y="2761713"/>
                  <a:ext cx="165960" cy="1944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506297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DE8BAD-20AE-37E5-6A4B-3FB6378CD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Epilogue ExtraBold" pitchFamily="2" charset="0"/>
              </a:rPr>
              <a:t>Hvad kan I lave opslag om?</a:t>
            </a:r>
            <a:endParaRPr lang="da-DK" dirty="0"/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A662C771-D856-5B34-4F23-FF5634EB36C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da-DK" sz="1600" b="1" dirty="0">
                <a:latin typeface="Epilogue" pitchFamily="2" charset="0"/>
              </a:rPr>
              <a:t>📅 Aktiviteter og arrangementer</a:t>
            </a:r>
            <a:endParaRPr lang="da-DK" sz="1600" dirty="0">
              <a:latin typeface="Epilogue" pitchFamily="2" charset="0"/>
            </a:endParaRPr>
          </a:p>
          <a:p>
            <a:r>
              <a:rPr lang="da-DK" sz="1400" dirty="0">
                <a:latin typeface="Epilogue" pitchFamily="2" charset="0"/>
              </a:rPr>
              <a:t>Caféer, gåture, foredrag, pårørendemøder, musik, jul m.m.</a:t>
            </a:r>
            <a:br>
              <a:rPr lang="da-DK" sz="1400" dirty="0">
                <a:latin typeface="Epilogue" pitchFamily="2" charset="0"/>
              </a:rPr>
            </a:br>
            <a:br>
              <a:rPr lang="da-DK" sz="1400" dirty="0">
                <a:latin typeface="Epilogue" pitchFamily="2" charset="0"/>
              </a:rPr>
            </a:br>
            <a:r>
              <a:rPr lang="da-DK" sz="1400" dirty="0">
                <a:latin typeface="Epilogue" pitchFamily="2" charset="0"/>
              </a:rPr>
              <a:t>Lav evt. opslag både før og efter et event.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A2E2C112-57C3-FD59-1117-0737E9A1E6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/>
          </a:bodyPr>
          <a:lstStyle/>
          <a:p>
            <a:r>
              <a:rPr lang="da-DK" b="1" dirty="0">
                <a:latin typeface="Epilogue" pitchFamily="2" charset="0"/>
              </a:rPr>
              <a:t>👥 Frivillige og fællesskab</a:t>
            </a:r>
            <a:endParaRPr lang="da-DK" dirty="0">
              <a:latin typeface="Epilogue" pitchFamily="2" charset="0"/>
            </a:endParaRPr>
          </a:p>
          <a:p>
            <a:r>
              <a:rPr lang="da-DK" sz="1400" dirty="0">
                <a:latin typeface="Epilogue" pitchFamily="2" charset="0"/>
              </a:rPr>
              <a:t>Gør </a:t>
            </a:r>
            <a:r>
              <a:rPr lang="da-DK" sz="1400" dirty="0" err="1">
                <a:latin typeface="Epilogue" pitchFamily="2" charset="0"/>
              </a:rPr>
              <a:t>Lokalafde-lingen</a:t>
            </a:r>
            <a:r>
              <a:rPr lang="da-DK" sz="1400" dirty="0">
                <a:latin typeface="Epilogue" pitchFamily="2" charset="0"/>
              </a:rPr>
              <a:t> personlig. Præsentér jer – “Mød Anne, der står bag vores </a:t>
            </a:r>
            <a:r>
              <a:rPr lang="da-DK" sz="1400" dirty="0" err="1">
                <a:latin typeface="Epilogue" pitchFamily="2" charset="0"/>
              </a:rPr>
              <a:t>DemensCáfe</a:t>
            </a:r>
            <a:r>
              <a:rPr lang="da-DK" sz="1400" dirty="0">
                <a:latin typeface="Epilogue" pitchFamily="2" charset="0"/>
              </a:rPr>
              <a:t>”</a:t>
            </a:r>
            <a:br>
              <a:rPr lang="da-DK" sz="1400" dirty="0">
                <a:latin typeface="Epilogue" pitchFamily="2" charset="0"/>
              </a:rPr>
            </a:br>
            <a:br>
              <a:rPr lang="da-DK" sz="1400" dirty="0">
                <a:latin typeface="Epilogue" pitchFamily="2" charset="0"/>
              </a:rPr>
            </a:br>
            <a:r>
              <a:rPr lang="da-DK" sz="1400" dirty="0">
                <a:latin typeface="Epilogue" pitchFamily="2" charset="0"/>
              </a:rPr>
              <a:t>Del billeder fra hyggelige stunder</a:t>
            </a:r>
          </a:p>
          <a:p>
            <a:endParaRPr lang="da-DK" dirty="0"/>
          </a:p>
        </p:txBody>
      </p:sp>
      <p:sp>
        <p:nvSpPr>
          <p:cNvPr id="8" name="Pladsholder til tekst 7">
            <a:extLst>
              <a:ext uri="{FF2B5EF4-FFF2-40B4-BE49-F238E27FC236}">
                <a16:creationId xmlns:a16="http://schemas.microsoft.com/office/drawing/2014/main" id="{84E10012-9B88-FE48-F0CE-541CEC64207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r>
              <a:rPr lang="da-DK" sz="1600" b="1" dirty="0">
                <a:solidFill>
                  <a:srgbClr val="FBFBFB"/>
                </a:solidFill>
                <a:latin typeface="Epilogue" pitchFamily="2" charset="0"/>
              </a:rPr>
              <a:t>💡 Information og viden</a:t>
            </a:r>
            <a:endParaRPr lang="da-DK" sz="1600" dirty="0">
              <a:solidFill>
                <a:srgbClr val="FBFBFB"/>
              </a:solidFill>
              <a:latin typeface="Epilogue" pitchFamily="2" charset="0"/>
            </a:endParaRPr>
          </a:p>
          <a:p>
            <a:r>
              <a:rPr lang="da-DK" sz="1400" dirty="0">
                <a:solidFill>
                  <a:srgbClr val="FBFBFB"/>
                </a:solidFill>
                <a:latin typeface="Epilogue" pitchFamily="2" charset="0"/>
              </a:rPr>
              <a:t>Del artikler fra alzheimer.dk</a:t>
            </a:r>
            <a:br>
              <a:rPr lang="da-DK" sz="1400" dirty="0">
                <a:solidFill>
                  <a:srgbClr val="FBFBFB"/>
                </a:solidFill>
                <a:latin typeface="Epilogue" pitchFamily="2" charset="0"/>
              </a:rPr>
            </a:br>
            <a:br>
              <a:rPr lang="da-DK" sz="1400" dirty="0">
                <a:solidFill>
                  <a:srgbClr val="FBFBFB"/>
                </a:solidFill>
                <a:latin typeface="Epilogue" pitchFamily="2" charset="0"/>
              </a:rPr>
            </a:br>
            <a:r>
              <a:rPr lang="da-DK" sz="1400" dirty="0">
                <a:solidFill>
                  <a:srgbClr val="FBFBFB"/>
                </a:solidFill>
                <a:latin typeface="Epilogue" pitchFamily="2" charset="0"/>
              </a:rPr>
              <a:t>Del evt. artikler/videoer fra troværdige medier, fx Aftenshowet, når de har demens med</a:t>
            </a:r>
          </a:p>
          <a:p>
            <a:endParaRPr lang="da-DK" dirty="0">
              <a:solidFill>
                <a:srgbClr val="FBFBFB"/>
              </a:solidFill>
            </a:endParaRPr>
          </a:p>
        </p:txBody>
      </p:sp>
      <p:sp>
        <p:nvSpPr>
          <p:cNvPr id="9" name="Pladsholder til tekst 8">
            <a:extLst>
              <a:ext uri="{FF2B5EF4-FFF2-40B4-BE49-F238E27FC236}">
                <a16:creationId xmlns:a16="http://schemas.microsoft.com/office/drawing/2014/main" id="{F55DCB84-6B4E-5118-E56D-7BCD6691575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da-DK" sz="1600" b="1" dirty="0">
                <a:latin typeface="Epilogue" pitchFamily="2" charset="0"/>
              </a:rPr>
              <a:t>📣 Kampagner og mærkedage</a:t>
            </a:r>
            <a:endParaRPr lang="da-DK" sz="1600" dirty="0">
              <a:latin typeface="Epilogue" pitchFamily="2" charset="0"/>
            </a:endParaRPr>
          </a:p>
          <a:p>
            <a:r>
              <a:rPr lang="da-DK" sz="1400" dirty="0">
                <a:latin typeface="Epilogue" pitchFamily="2" charset="0"/>
              </a:rPr>
              <a:t>Fx Demensugen, Hjerneuge, landsindsamling, støttesangen “Når vi er sammen” etc.</a:t>
            </a:r>
          </a:p>
          <a:p>
            <a:endParaRPr lang="da-DK" dirty="0"/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F4521926-B1B1-DFCB-DE97-D138881EC9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a-DK" sz="1600" b="1" dirty="0">
                <a:solidFill>
                  <a:srgbClr val="FBFBFB"/>
                </a:solidFill>
                <a:latin typeface="Epilogue" pitchFamily="2" charset="0"/>
              </a:rPr>
              <a:t>🏡 Lokale historier</a:t>
            </a:r>
            <a:endParaRPr lang="da-DK" sz="1600" dirty="0">
              <a:solidFill>
                <a:srgbClr val="FBFBFB"/>
              </a:solidFill>
              <a:latin typeface="Epilogue" pitchFamily="2" charset="0"/>
            </a:endParaRPr>
          </a:p>
          <a:p>
            <a:r>
              <a:rPr lang="da-DK" sz="1400" dirty="0">
                <a:solidFill>
                  <a:srgbClr val="FBFBFB"/>
                </a:solidFill>
                <a:latin typeface="Epilogue" pitchFamily="2" charset="0"/>
              </a:rPr>
              <a:t>Små glimt fra hverdagen: </a:t>
            </a:r>
          </a:p>
          <a:p>
            <a:r>
              <a:rPr lang="da-DK" sz="1400" dirty="0">
                <a:solidFill>
                  <a:srgbClr val="FBFBFB"/>
                </a:solidFill>
                <a:latin typeface="Epilogue" pitchFamily="2" charset="0"/>
              </a:rPr>
              <a:t>“Sådan ser det ud, når vi mødes til kaffehygge i Svendborg”</a:t>
            </a:r>
          </a:p>
          <a:p>
            <a:endParaRPr lang="da-DK" dirty="0">
              <a:solidFill>
                <a:srgbClr val="FBFBF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296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37DF9-0084-063D-BA47-4681C1ECB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E04DAF-B84C-BC19-AE4E-0A8084C3F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Epilogue ExtraBold" pitchFamily="2" charset="0"/>
              </a:rPr>
              <a:t>Opret begivenheder til jeres events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970875E3-B705-A0F4-0A99-97603010E648}"/>
              </a:ext>
            </a:extLst>
          </p:cNvPr>
          <p:cNvSpPr/>
          <p:nvPr/>
        </p:nvSpPr>
        <p:spPr>
          <a:xfrm>
            <a:off x="6096000" y="1482634"/>
            <a:ext cx="5581650" cy="46562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3C88734-058E-2F32-FE4A-F4DF0E6884E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4963" y="1628775"/>
            <a:ext cx="5581650" cy="43194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1600" b="1" dirty="0">
                <a:latin typeface="Epilogue" pitchFamily="2" charset="0"/>
              </a:rPr>
              <a:t>🎯 Hvorfor lave en begivenhed?</a:t>
            </a:r>
            <a:endParaRPr lang="da-DK" sz="1600" dirty="0">
              <a:latin typeface="Epilogue" pitchFamily="2" charset="0"/>
            </a:endParaRPr>
          </a:p>
          <a:p>
            <a:r>
              <a:rPr lang="da-DK" sz="1600" dirty="0">
                <a:latin typeface="Epilogue" pitchFamily="2" charset="0"/>
              </a:rPr>
              <a:t>Gør det nemt for folk at finde og dele jeres arrangement</a:t>
            </a:r>
          </a:p>
          <a:p>
            <a:r>
              <a:rPr lang="da-DK" sz="1600" dirty="0">
                <a:latin typeface="Epilogue" pitchFamily="2" charset="0"/>
              </a:rPr>
              <a:t>Viser aktivitet og liv på jeres side</a:t>
            </a:r>
          </a:p>
          <a:p>
            <a:r>
              <a:rPr lang="da-DK" sz="1600" dirty="0">
                <a:latin typeface="Epilogue" pitchFamily="2" charset="0"/>
              </a:rPr>
              <a:t>Kan minde folk om arrangementet automatisk</a:t>
            </a:r>
          </a:p>
          <a:p>
            <a:r>
              <a:rPr lang="da-DK" sz="1600" dirty="0">
                <a:latin typeface="Epilogue" pitchFamily="2" charset="0"/>
              </a:rPr>
              <a:t>Skaber større rækkevidde – også til folk uden for jeres side</a:t>
            </a:r>
          </a:p>
          <a:p>
            <a:endParaRPr lang="da-DK" sz="1600" dirty="0">
              <a:latin typeface="Epilogue" pitchFamily="2" charset="0"/>
            </a:endParaRP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ADAE5732-D9F9-AD4F-6516-C2BFED5F695E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75388" y="1628775"/>
            <a:ext cx="5581650" cy="46562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1600" b="1" dirty="0">
                <a:solidFill>
                  <a:srgbClr val="FBFBFB"/>
                </a:solidFill>
                <a:latin typeface="Epilogue" pitchFamily="2" charset="0"/>
              </a:rPr>
              <a:t>🛠️ Sådan gør I (trin for trin)</a:t>
            </a:r>
            <a:endParaRPr lang="da-DK" sz="1600" dirty="0">
              <a:solidFill>
                <a:srgbClr val="FBFBFB"/>
              </a:solidFill>
              <a:latin typeface="Epilogue" pitchFamily="2" charset="0"/>
            </a:endParaRPr>
          </a:p>
          <a:p>
            <a:r>
              <a:rPr lang="da-DK" sz="1600" dirty="0">
                <a:solidFill>
                  <a:srgbClr val="FBFBFB"/>
                </a:solidFill>
                <a:latin typeface="Epilogue" pitchFamily="2" charset="0"/>
              </a:rPr>
              <a:t>Gå ind på jeres </a:t>
            </a:r>
            <a:r>
              <a:rPr lang="da-DK" sz="1600" b="1" dirty="0">
                <a:solidFill>
                  <a:srgbClr val="FBFBFB"/>
                </a:solidFill>
                <a:latin typeface="Epilogue" pitchFamily="2" charset="0"/>
              </a:rPr>
              <a:t>Facebook-side</a:t>
            </a:r>
            <a:endParaRPr lang="da-DK" sz="1600" dirty="0">
              <a:solidFill>
                <a:srgbClr val="FBFBFB"/>
              </a:solidFill>
              <a:latin typeface="Epilogue" pitchFamily="2" charset="0"/>
            </a:endParaRPr>
          </a:p>
          <a:p>
            <a:r>
              <a:rPr lang="da-DK" sz="1600" dirty="0">
                <a:solidFill>
                  <a:srgbClr val="FBFBFB"/>
                </a:solidFill>
                <a:latin typeface="Epilogue" pitchFamily="2" charset="0"/>
              </a:rPr>
              <a:t>Tryk på </a:t>
            </a:r>
            <a:r>
              <a:rPr lang="da-DK" sz="1600" b="1" dirty="0">
                <a:solidFill>
                  <a:srgbClr val="FBFBFB"/>
                </a:solidFill>
                <a:latin typeface="Epilogue" pitchFamily="2" charset="0"/>
              </a:rPr>
              <a:t>“Opret” → “Begivenhed”</a:t>
            </a:r>
            <a:endParaRPr lang="da-DK" sz="1600" dirty="0">
              <a:solidFill>
                <a:srgbClr val="FBFBFB"/>
              </a:solidFill>
              <a:latin typeface="Epilogue" pitchFamily="2" charset="0"/>
            </a:endParaRPr>
          </a:p>
          <a:p>
            <a:r>
              <a:rPr lang="da-DK" sz="1600" dirty="0">
                <a:solidFill>
                  <a:srgbClr val="FBFBFB"/>
                </a:solidFill>
                <a:latin typeface="Epilogue" pitchFamily="2" charset="0"/>
              </a:rPr>
              <a:t>Skriv:</a:t>
            </a:r>
          </a:p>
          <a:p>
            <a:pPr lvl="1"/>
            <a:r>
              <a:rPr lang="da-DK" sz="1600" dirty="0">
                <a:solidFill>
                  <a:srgbClr val="FBFBFB"/>
                </a:solidFill>
                <a:latin typeface="Epilogue" pitchFamily="2" charset="0"/>
              </a:rPr>
              <a:t>Titel (fx </a:t>
            </a:r>
            <a:r>
              <a:rPr lang="da-DK" sz="1600" i="1" dirty="0" err="1">
                <a:solidFill>
                  <a:srgbClr val="FBFBFB"/>
                </a:solidFill>
                <a:latin typeface="Epilogue" pitchFamily="2" charset="0"/>
              </a:rPr>
              <a:t>DemensCafé</a:t>
            </a:r>
            <a:r>
              <a:rPr lang="da-DK" sz="1600" i="1" dirty="0">
                <a:solidFill>
                  <a:srgbClr val="FBFBFB"/>
                </a:solidFill>
                <a:latin typeface="Epilogue" pitchFamily="2" charset="0"/>
              </a:rPr>
              <a:t> i Fredericia</a:t>
            </a:r>
            <a:r>
              <a:rPr lang="da-DK" sz="1600" dirty="0">
                <a:solidFill>
                  <a:srgbClr val="FBFBFB"/>
                </a:solidFill>
                <a:latin typeface="Epilogue" pitchFamily="2" charset="0"/>
              </a:rPr>
              <a:t>)</a:t>
            </a:r>
          </a:p>
          <a:p>
            <a:pPr lvl="1"/>
            <a:r>
              <a:rPr lang="da-DK" sz="1600" dirty="0">
                <a:solidFill>
                  <a:srgbClr val="FBFBFB"/>
                </a:solidFill>
                <a:latin typeface="Epilogue" pitchFamily="2" charset="0"/>
              </a:rPr>
              <a:t>Dato, tidspunkt og sted</a:t>
            </a:r>
          </a:p>
          <a:p>
            <a:pPr lvl="1"/>
            <a:r>
              <a:rPr lang="da-DK" sz="1600" dirty="0">
                <a:solidFill>
                  <a:srgbClr val="FBFBFB"/>
                </a:solidFill>
                <a:latin typeface="Epilogue" pitchFamily="2" charset="0"/>
              </a:rPr>
              <a:t>En </a:t>
            </a:r>
            <a:r>
              <a:rPr lang="da-DK" sz="1600" b="1" dirty="0">
                <a:solidFill>
                  <a:srgbClr val="FBFBFB"/>
                </a:solidFill>
                <a:latin typeface="Epilogue" pitchFamily="2" charset="0"/>
              </a:rPr>
              <a:t>kort og venlig beskrivelse</a:t>
            </a:r>
            <a:endParaRPr lang="da-DK" sz="1600" dirty="0">
              <a:solidFill>
                <a:srgbClr val="FBFBFB"/>
              </a:solidFill>
              <a:latin typeface="Epilogue" pitchFamily="2" charset="0"/>
            </a:endParaRPr>
          </a:p>
          <a:p>
            <a:pPr lvl="1"/>
            <a:r>
              <a:rPr lang="da-DK" sz="1600" dirty="0">
                <a:solidFill>
                  <a:srgbClr val="FBFBFB"/>
                </a:solidFill>
                <a:latin typeface="Epilogue" pitchFamily="2" charset="0"/>
              </a:rPr>
              <a:t>Upload et </a:t>
            </a:r>
            <a:r>
              <a:rPr lang="da-DK" sz="1600" b="1" dirty="0">
                <a:solidFill>
                  <a:srgbClr val="FBFBFB"/>
                </a:solidFill>
                <a:latin typeface="Epilogue" pitchFamily="2" charset="0"/>
              </a:rPr>
              <a:t>billede</a:t>
            </a:r>
            <a:r>
              <a:rPr lang="da-DK" sz="1600" dirty="0">
                <a:solidFill>
                  <a:srgbClr val="FBFBFB"/>
                </a:solidFill>
                <a:latin typeface="Epilogue" pitchFamily="2" charset="0"/>
              </a:rPr>
              <a:t> (gerne fra tidligere arrangement)</a:t>
            </a:r>
          </a:p>
          <a:p>
            <a:r>
              <a:rPr lang="da-DK" sz="1600" dirty="0">
                <a:solidFill>
                  <a:srgbClr val="FBFBFB"/>
                </a:solidFill>
                <a:latin typeface="Epilogue" pitchFamily="2" charset="0"/>
              </a:rPr>
              <a:t>Tryk </a:t>
            </a:r>
            <a:r>
              <a:rPr lang="da-DK" sz="1600" b="1" dirty="0">
                <a:solidFill>
                  <a:srgbClr val="FBFBFB"/>
                </a:solidFill>
                <a:latin typeface="Epilogue" pitchFamily="2" charset="0"/>
              </a:rPr>
              <a:t>“Udgiv”</a:t>
            </a:r>
            <a:endParaRPr lang="da-DK" sz="1600" dirty="0">
              <a:solidFill>
                <a:srgbClr val="FBFBFB"/>
              </a:solidFill>
              <a:latin typeface="Epilogue" pitchFamily="2" charset="0"/>
            </a:endParaRPr>
          </a:p>
          <a:p>
            <a:pPr marL="0" indent="0">
              <a:buNone/>
            </a:pPr>
            <a:r>
              <a:rPr lang="da-DK" sz="1600" b="1" dirty="0">
                <a:solidFill>
                  <a:srgbClr val="FBFBFB"/>
                </a:solidFill>
                <a:latin typeface="Epilogue" pitchFamily="2" charset="0"/>
              </a:rPr>
              <a:t>💡 Tip: </a:t>
            </a:r>
            <a:r>
              <a:rPr lang="da-DK" sz="1600" dirty="0">
                <a:solidFill>
                  <a:srgbClr val="FBFBFB"/>
                </a:solidFill>
                <a:latin typeface="Epilogue" pitchFamily="2" charset="0"/>
              </a:rPr>
              <a:t>Del begivenheden som opslag på siden og i lokale Facebook-grupper.</a:t>
            </a:r>
          </a:p>
          <a:p>
            <a:endParaRPr lang="da-DK" sz="1600" dirty="0">
              <a:solidFill>
                <a:srgbClr val="FBFBFB"/>
              </a:solidFill>
              <a:latin typeface="Epilogu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9681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ladsholder til indhold 7">
            <a:extLst>
              <a:ext uri="{FF2B5EF4-FFF2-40B4-BE49-F238E27FC236}">
                <a16:creationId xmlns:a16="http://schemas.microsoft.com/office/drawing/2014/main" id="{A19594B2-9D04-5158-192F-4748FF2B43BB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952984" y="336668"/>
            <a:ext cx="8286031" cy="5847593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D84377C-405C-6338-F52D-723B6B84FCA7}"/>
              </a:ext>
            </a:extLst>
          </p:cNvPr>
          <p:cNvSpPr/>
          <p:nvPr/>
        </p:nvSpPr>
        <p:spPr>
          <a:xfrm>
            <a:off x="5820630" y="3359631"/>
            <a:ext cx="1343222" cy="562829"/>
          </a:xfrm>
          <a:prstGeom prst="ellipse">
            <a:avLst/>
          </a:prstGeom>
          <a:noFill/>
          <a:ln w="28575">
            <a:solidFill>
              <a:srgbClr val="E306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24988865"/>
      </p:ext>
    </p:extLst>
  </p:cSld>
  <p:clrMapOvr>
    <a:masterClrMapping/>
  </p:clrMapOvr>
</p:sld>
</file>

<file path=ppt/theme/theme1.xml><?xml version="1.0" encoding="utf-8"?>
<a:theme xmlns:a="http://schemas.openxmlformats.org/drawingml/2006/main" name="Alzheimerforeningen - PPT">
  <a:themeElements>
    <a:clrScheme name="Alzheimerforeningen">
      <a:dk1>
        <a:srgbClr val="48001D"/>
      </a:dk1>
      <a:lt1>
        <a:srgbClr val="FBF7FB"/>
      </a:lt1>
      <a:dk2>
        <a:srgbClr val="000000"/>
      </a:dk2>
      <a:lt2>
        <a:srgbClr val="FBF7FB"/>
      </a:lt2>
      <a:accent1>
        <a:srgbClr val="48001D"/>
      </a:accent1>
      <a:accent2>
        <a:srgbClr val="E20512"/>
      </a:accent2>
      <a:accent3>
        <a:srgbClr val="EAD7E1"/>
      </a:accent3>
      <a:accent4>
        <a:srgbClr val="C79668"/>
      </a:accent4>
      <a:accent5>
        <a:srgbClr val="7C5192"/>
      </a:accent5>
      <a:accent6>
        <a:srgbClr val="005024"/>
      </a:accent6>
      <a:hlink>
        <a:srgbClr val="E20512"/>
      </a:hlink>
      <a:folHlink>
        <a:srgbClr val="7B5091"/>
      </a:folHlink>
    </a:clrScheme>
    <a:fontScheme name="Alzheimerforeningen">
      <a:majorFont>
        <a:latin typeface="AF Epilogue Bold"/>
        <a:ea typeface=""/>
        <a:cs typeface=""/>
      </a:majorFont>
      <a:minorFont>
        <a:latin typeface="AF Epilogu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noAutofit/>
      </a:bodyPr>
      <a:lstStyle>
        <a:defPPr algn="l">
          <a:defRPr sz="1200" dirty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 til Frivilligdagen  -  Skrivebeskyttet" id="{D15FE1D6-D6E9-456D-B988-607B2207AAFF}" vid="{72C4675F-CE7D-43E7-9C90-CA077570BF86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 til Frivilligdagen - C og L</Template>
  <TotalTime>8</TotalTime>
  <Words>1278</Words>
  <Application>Microsoft Office PowerPoint</Application>
  <PresentationFormat>Widescreen</PresentationFormat>
  <Paragraphs>154</Paragraphs>
  <Slides>20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7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20</vt:i4>
      </vt:variant>
    </vt:vector>
  </HeadingPairs>
  <TitlesOfParts>
    <vt:vector size="28" baseType="lpstr">
      <vt:lpstr>AF Epilogue</vt:lpstr>
      <vt:lpstr>AF Epilogue Bold</vt:lpstr>
      <vt:lpstr>Arial</vt:lpstr>
      <vt:lpstr>Calibri</vt:lpstr>
      <vt:lpstr>Epilogue</vt:lpstr>
      <vt:lpstr>Epilogue ExtraBold</vt:lpstr>
      <vt:lpstr>Epilogue Medium</vt:lpstr>
      <vt:lpstr>Alzheimerforeningen - PPT</vt:lpstr>
      <vt:lpstr>Bliv klogere på Facebook </vt:lpstr>
      <vt:lpstr>Dagsorden</vt:lpstr>
      <vt:lpstr>I kan bruge Facebook til at:</vt:lpstr>
      <vt:lpstr>Lidt teknik –  det vigtigste at vide</vt:lpstr>
      <vt:lpstr>Lidt teknik –  det vigtigste at vide</vt:lpstr>
      <vt:lpstr>Lidt teknik –  det vigtigste at vide</vt:lpstr>
      <vt:lpstr>Hvad kan I lave opslag om?</vt:lpstr>
      <vt:lpstr>Opret begivenheder til jeres events</vt:lpstr>
      <vt:lpstr>PowerPoint-præsentation</vt:lpstr>
      <vt:lpstr>Annoncering </vt:lpstr>
      <vt:lpstr>Sådan booster I et opslag  </vt:lpstr>
      <vt:lpstr>Sådan booster I et opslag - trin for trin </vt:lpstr>
      <vt:lpstr>Sådan booster I et opslag – trin for trin </vt:lpstr>
      <vt:lpstr>Sådan booster I et opslag – trin for trin  </vt:lpstr>
      <vt:lpstr>Gode råd til en effektiv annonce </vt:lpstr>
      <vt:lpstr>Den gode annoncetekst  - deltagere</vt:lpstr>
      <vt:lpstr>Eksempel  </vt:lpstr>
      <vt:lpstr>Den gode annoncetekst  - frivillige</vt:lpstr>
      <vt:lpstr>Eksempel</vt:lpstr>
      <vt:lpstr>Planlægning over tid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Louise Noga-Bangslund</dc:creator>
  <cp:keywords/>
  <dc:description/>
  <cp:lastModifiedBy>Louise Noga-Bangslund</cp:lastModifiedBy>
  <cp:revision>1</cp:revision>
  <dcterms:created xsi:type="dcterms:W3CDTF">2025-11-10T10:08:31Z</dcterms:created>
  <dcterms:modified xsi:type="dcterms:W3CDTF">2026-08-06T19:03:26Z</dcterms:modified>
  <cp:category/>
</cp:coreProperties>
</file>