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451" r:id="rId2"/>
    <p:sldId id="454" r:id="rId3"/>
    <p:sldId id="465" r:id="rId4"/>
    <p:sldId id="466" r:id="rId5"/>
    <p:sldId id="467" r:id="rId6"/>
    <p:sldId id="468" r:id="rId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D03D5CDA-A525-8549-9294-75BD2A512122}">
          <p14:sldIdLst>
            <p14:sldId id="451"/>
            <p14:sldId id="454"/>
            <p14:sldId id="465"/>
            <p14:sldId id="466"/>
            <p14:sldId id="467"/>
            <p14:sldId id="46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1"/>
    <a:srgbClr val="F6EEDF"/>
    <a:srgbClr val="EAD7E1"/>
    <a:srgbClr val="FFFFFF"/>
    <a:srgbClr val="F2E7DD"/>
    <a:srgbClr val="E8424F"/>
    <a:srgbClr val="8AE28A"/>
    <a:srgbClr val="F7E766"/>
    <a:srgbClr val="FDFDFD"/>
    <a:srgbClr val="FD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3ED0B5-4324-4D79-AA3E-A3E36E6590D9}" v="36" dt="2025-10-31T22:09:39.6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22"/>
    <p:restoredTop sz="95704" autoAdjust="0"/>
  </p:normalViewPr>
  <p:slideViewPr>
    <p:cSldViewPr snapToGrid="0">
      <p:cViewPr>
        <p:scale>
          <a:sx n="70" d="100"/>
          <a:sy n="70" d="100"/>
        </p:scale>
        <p:origin x="756" y="32"/>
      </p:cViewPr>
      <p:guideLst/>
    </p:cSldViewPr>
  </p:slideViewPr>
  <p:notesTextViewPr>
    <p:cViewPr>
      <p:scale>
        <a:sx n="3" d="2"/>
        <a:sy n="3" d="2"/>
      </p:scale>
      <p:origin x="0" y="-4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140" d="100"/>
          <a:sy n="140" d="100"/>
        </p:scale>
        <p:origin x="448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81461D73-E3AF-8EA2-68AC-F01A7468F7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3BE006DE-246D-8BCA-1EDF-61D44C4552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67B62-3D09-884C-AB49-4F100DB6D68E}" type="datetimeFigureOut">
              <a:rPr lang="da-DK" smtClean="0"/>
              <a:t>14-11-2025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3DBBF28-2CAA-6CCB-2D1D-49B9352585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AC958E4-5B82-8461-E7CE-56CCEE04B5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EA9B8-B097-F740-B3A8-F9DBE5C14BF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9859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B4024-C818-CB45-BD95-D88F01189B2E}" type="datetimeFigureOut">
              <a:rPr lang="da-DK" smtClean="0"/>
              <a:t>14-11-2025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8175A-1A34-454A-9DEC-38A983C2D04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3897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8175A-1A34-454A-9DEC-38A983C2D042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76819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000" dirty="0">
              <a:latin typeface="+mn-lt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8175A-1A34-454A-9DEC-38A983C2D042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3257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30ED1E-2802-5834-2896-9B11E05D8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999F753F-7FBF-BE24-E473-3BF10473C3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7FCF86D1-13DF-B7D8-EBAF-D7DDF749BA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F04860C-D867-71FC-9D83-3BDDE3DC65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8175A-1A34-454A-9DEC-38A983C2D042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0940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3DCAE4-B50D-1B93-81B1-6869413B8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1797C992-B97D-4C84-5451-2478344A12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C2C3D3E0-1739-B2F4-5ACF-0638828273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9E95870-62C6-315E-84A1-B713DD907B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8175A-1A34-454A-9DEC-38A983C2D042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2845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8175A-1A34-454A-9DEC-38A983C2D042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1726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4A446F-8F98-1717-4C3D-C7B3262E5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4B226D0E-10EE-19C6-FA96-9457232AC3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9A69F3E7-8C46-18CE-5C9B-2EE1BABDF0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 min.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EEAB404-9533-FC63-4568-2C1ECC5D91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28175A-1A34-454A-9DEC-38A983C2D042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95217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F6073290-6CD7-4668-409B-25DB81F84D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3A6B690-63B9-5D42-A19E-860568B7DFE1}" type="datetime2">
              <a:rPr lang="da-DK" smtClean="0"/>
              <a:t>14. november 2025</a:t>
            </a:fld>
            <a:endParaRPr lang="da-DK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7E7F8DC1-D9E3-8D3D-4D9A-B8EA2CE3C47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/>
              <a:t>Teksten her indsættes via sidefod</a:t>
            </a:r>
            <a:endParaRPr lang="da-DK" dirty="0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36E02BC6-5749-29B8-35C7-E6254812C61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0C9E42-1E5D-7D4A-B09B-4AD41066EB66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B3660823-473C-835E-F798-BE9BF2378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451556"/>
            <a:ext cx="11522075" cy="2787948"/>
          </a:xfrm>
        </p:spPr>
        <p:txBody>
          <a:bodyPr/>
          <a:lstStyle>
            <a:lvl1pPr>
              <a:defRPr sz="12000" spc="-150" baseline="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AC7515F-F2F5-C35B-FAE2-2E0E373E52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4962" y="3681487"/>
            <a:ext cx="7560000" cy="17484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/>
            </a:lvl2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571B673-4195-2972-28FB-06E523B6BD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9" y="5738084"/>
            <a:ext cx="2721167" cy="105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837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side med margi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4CD0B3F-81CA-F391-ACEA-4662ECFA5E8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D70ADF7-1E5F-1548-9F3D-38730558A253}" type="datetime2">
              <a:rPr lang="da-DK" smtClean="0"/>
              <a:t>14. november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69A8BF8-7A2E-C792-7C21-273699DC9B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/>
              <a:t>Teksten her indsættes via sidefod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2E4A1DC-E5C1-2936-E69A-5BEB5CA2E9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0C9E42-1E5D-7D4A-B09B-4AD41066EB66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Pladsholder til billede 8">
            <a:extLst>
              <a:ext uri="{FF2B5EF4-FFF2-40B4-BE49-F238E27FC236}">
                <a16:creationId xmlns:a16="http://schemas.microsoft.com/office/drawing/2014/main" id="{F33505F3-24C6-EA20-57EF-CAD15C5A8D4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34963" y="333375"/>
            <a:ext cx="11522076" cy="527963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6F97B9E-0FDC-8270-3776-3DD2C3BD8A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9" y="5738084"/>
            <a:ext cx="2721167" cy="105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613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side med stort bille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4CD0B3F-81CA-F391-ACEA-4662ECFA5E8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5C08AF-E43D-8F43-B693-3B5334EEE5E4}" type="datetime2">
              <a:rPr lang="da-DK" smtClean="0"/>
              <a:t>14. november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69A8BF8-7A2E-C792-7C21-273699DC9B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Teksten her indsættes via sidefod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2E4A1DC-E5C1-2936-E69A-5BEB5CA2E9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0C9E42-1E5D-7D4A-B09B-4AD41066EB66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Pladsholder til billede 8">
            <a:extLst>
              <a:ext uri="{FF2B5EF4-FFF2-40B4-BE49-F238E27FC236}">
                <a16:creationId xmlns:a16="http://schemas.microsoft.com/office/drawing/2014/main" id="{F33505F3-24C6-EA20-57EF-CAD15C5A8D4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91999" cy="561300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2AD310D-B371-9214-6307-2D1E213F10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9" y="5739097"/>
            <a:ext cx="2718557" cy="10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313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side med tekstboks lil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8">
            <a:extLst>
              <a:ext uri="{FF2B5EF4-FFF2-40B4-BE49-F238E27FC236}">
                <a16:creationId xmlns:a16="http://schemas.microsoft.com/office/drawing/2014/main" id="{F33505F3-24C6-EA20-57EF-CAD15C5A8D4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91999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4CD0B3F-81CA-F391-ACEA-4662ECFA5E8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843F4D3-E76B-D742-86EA-1F01D42C57E7}" type="datetime2">
              <a:rPr lang="da-DK" smtClean="0"/>
              <a:t>14. november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69A8BF8-7A2E-C792-7C21-273699DC9B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/>
              <a:t>Teksten her indsættes via sidefod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2E4A1DC-E5C1-2936-E69A-5BEB5CA2E9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0C9E42-1E5D-7D4A-B09B-4AD41066EB66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Pladsholder til tekst 10">
            <a:extLst>
              <a:ext uri="{FF2B5EF4-FFF2-40B4-BE49-F238E27FC236}">
                <a16:creationId xmlns:a16="http://schemas.microsoft.com/office/drawing/2014/main" id="{D680F8CA-57CC-D1CC-28FF-9360840D6CE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75387" y="3429000"/>
            <a:ext cx="5916611" cy="3094895"/>
          </a:xfrm>
          <a:solidFill>
            <a:schemeClr val="accent3"/>
          </a:solidFill>
        </p:spPr>
        <p:txBody>
          <a:bodyPr lIns="180000" tIns="972000" rIns="360000" bIns="180000">
            <a:normAutofit/>
          </a:bodyPr>
          <a:lstStyle>
            <a:lvl1pPr marL="0" indent="0">
              <a:buNone/>
              <a:defRPr sz="1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08C245B0-6F46-113F-AD4C-2B11240E0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2681" y="3734559"/>
            <a:ext cx="5254357" cy="1055812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F187EE9A-4957-000A-4307-39548D4D88C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97894" y="4976447"/>
            <a:ext cx="5259143" cy="134585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5" name="Pladsholder til tekst 4">
            <a:extLst>
              <a:ext uri="{FF2B5EF4-FFF2-40B4-BE49-F238E27FC236}">
                <a16:creationId xmlns:a16="http://schemas.microsoft.com/office/drawing/2014/main" id="{38E37F92-E2D0-0CE5-ED54-C9BED55AEB8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828" y="5738084"/>
            <a:ext cx="2718298" cy="106038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da-DK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066430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side med tekstboks sto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8">
            <a:extLst>
              <a:ext uri="{FF2B5EF4-FFF2-40B4-BE49-F238E27FC236}">
                <a16:creationId xmlns:a16="http://schemas.microsoft.com/office/drawing/2014/main" id="{F33505F3-24C6-EA20-57EF-CAD15C5A8D4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91999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4CD0B3F-81CA-F391-ACEA-4662ECFA5E8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27A5C53-9B41-5043-9BAB-0058D52ED772}" type="datetime2">
              <a:rPr lang="da-DK" smtClean="0"/>
              <a:t>14. november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69A8BF8-7A2E-C792-7C21-273699DC9B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/>
              <a:t>Teksten her indsættes via sidefod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2E4A1DC-E5C1-2936-E69A-5BEB5CA2E9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0C9E42-1E5D-7D4A-B09B-4AD41066EB66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Pladsholder til tekst 10">
            <a:extLst>
              <a:ext uri="{FF2B5EF4-FFF2-40B4-BE49-F238E27FC236}">
                <a16:creationId xmlns:a16="http://schemas.microsoft.com/office/drawing/2014/main" id="{D680F8CA-57CC-D1CC-28FF-9360840D6CE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75387" y="333376"/>
            <a:ext cx="5916611" cy="6190520"/>
          </a:xfrm>
          <a:solidFill>
            <a:schemeClr val="accent3"/>
          </a:solidFill>
        </p:spPr>
        <p:txBody>
          <a:bodyPr lIns="180000" tIns="972000" rIns="360000" bIns="180000">
            <a:normAutofit/>
          </a:bodyPr>
          <a:lstStyle>
            <a:lvl1pPr marL="0" indent="0">
              <a:buNone/>
              <a:defRPr sz="1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F187EE9A-4957-000A-4307-39548D4D88C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97894" y="1628775"/>
            <a:ext cx="5259143" cy="4693528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5" name="Pladsholder til tekst 4">
            <a:extLst>
              <a:ext uri="{FF2B5EF4-FFF2-40B4-BE49-F238E27FC236}">
                <a16:creationId xmlns:a16="http://schemas.microsoft.com/office/drawing/2014/main" id="{38E37F92-E2D0-0CE5-ED54-C9BED55AEB8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828" y="5738084"/>
            <a:ext cx="2718298" cy="106038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da-DK" dirty="0"/>
              <a:t>,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15CC066-B808-0327-0246-6F9C8A154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7894" y="771895"/>
            <a:ext cx="5259144" cy="856879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79931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ide med stort teks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8">
            <a:extLst>
              <a:ext uri="{FF2B5EF4-FFF2-40B4-BE49-F238E27FC236}">
                <a16:creationId xmlns:a16="http://schemas.microsoft.com/office/drawing/2014/main" id="{347B5D5A-CDFA-1A9C-A5EF-A451703FC17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91999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F6073290-6CD7-4668-409B-25DB81F84D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17B9EB21-83E3-054F-87C4-21E4A1B970A3}" type="datetime2">
              <a:rPr lang="da-DK" smtClean="0"/>
              <a:t>14. november 2025</a:t>
            </a:fld>
            <a:endParaRPr lang="da-DK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7E7F8DC1-D9E3-8D3D-4D9A-B8EA2CE3C47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da-DK"/>
              <a:t>Teksten her indsættes via sidefod</a:t>
            </a:r>
            <a:endParaRPr lang="da-DK" dirty="0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36E02BC6-5749-29B8-35C7-E6254812C61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50C9E42-1E5D-7D4A-B09B-4AD41066EB66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B3660823-473C-835E-F798-BE9BF2378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451556"/>
            <a:ext cx="11522075" cy="2787948"/>
          </a:xfrm>
        </p:spPr>
        <p:txBody>
          <a:bodyPr/>
          <a:lstStyle>
            <a:lvl1pPr>
              <a:defRPr sz="12000" spc="-150" baseline="0">
                <a:solidFill>
                  <a:schemeClr val="accent3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6A77181-BB1C-FFA9-FF36-AE674D844F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9" y="5739097"/>
            <a:ext cx="2718557" cy="10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055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side med stort tekst og bille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8">
            <a:extLst>
              <a:ext uri="{FF2B5EF4-FFF2-40B4-BE49-F238E27FC236}">
                <a16:creationId xmlns:a16="http://schemas.microsoft.com/office/drawing/2014/main" id="{347B5D5A-CDFA-1A9C-A5EF-A451703FC17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91999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F6073290-6CD7-4668-409B-25DB81F84D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3F79EE8-A44E-7846-83AB-CEFB249D3707}" type="datetime2">
              <a:rPr lang="da-DK" smtClean="0"/>
              <a:t>14. november 2025</a:t>
            </a:fld>
            <a:endParaRPr lang="da-DK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7E7F8DC1-D9E3-8D3D-4D9A-B8EA2CE3C47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da-DK"/>
              <a:t>Teksten her indsættes via sidefod</a:t>
            </a:r>
            <a:endParaRPr lang="da-DK" dirty="0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36E02BC6-5749-29B8-35C7-E6254812C61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50C9E42-1E5D-7D4A-B09B-4AD41066EB66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B3660823-473C-835E-F798-BE9BF2378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451556"/>
            <a:ext cx="11522075" cy="2787948"/>
          </a:xfrm>
        </p:spPr>
        <p:txBody>
          <a:bodyPr/>
          <a:lstStyle>
            <a:lvl1pPr>
              <a:defRPr sz="12000" spc="-150" baseline="0">
                <a:solidFill>
                  <a:schemeClr val="accent3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D6E8F912-975B-3E10-0D28-12CF6496FD3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828" y="5738084"/>
            <a:ext cx="2718298" cy="106038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da-DK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952620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s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E2D71758-31E1-21C3-A95D-0E3A13A5476E}"/>
              </a:ext>
            </a:extLst>
          </p:cNvPr>
          <p:cNvSpPr/>
          <p:nvPr userDrawn="1"/>
        </p:nvSpPr>
        <p:spPr>
          <a:xfrm flipH="1">
            <a:off x="7501180" y="0"/>
            <a:ext cx="469082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47" name="Pladsholder til billede 46">
            <a:extLst>
              <a:ext uri="{FF2B5EF4-FFF2-40B4-BE49-F238E27FC236}">
                <a16:creationId xmlns:a16="http://schemas.microsoft.com/office/drawing/2014/main" id="{FBBD2CDF-6FC3-353D-26B1-F8D8F63868DF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8159277" y="755480"/>
            <a:ext cx="3493118" cy="2128249"/>
          </a:xfrm>
        </p:spPr>
        <p:txBody>
          <a:bodyPr anchor="ctr"/>
          <a:lstStyle>
            <a:lvl1pPr marL="0" indent="0" algn="ctr">
              <a:buNone/>
              <a:defRPr sz="1000">
                <a:solidFill>
                  <a:schemeClr val="accent3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13" name="Titel 3">
            <a:extLst>
              <a:ext uri="{FF2B5EF4-FFF2-40B4-BE49-F238E27FC236}">
                <a16:creationId xmlns:a16="http://schemas.microsoft.com/office/drawing/2014/main" id="{3D6F1199-8272-249E-FFA4-7A28CC125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1819604"/>
            <a:ext cx="5594494" cy="1055812"/>
          </a:xfrm>
        </p:spPr>
        <p:txBody>
          <a:bodyPr anchor="b"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6" name="Pladsholder til tekst 30">
            <a:extLst>
              <a:ext uri="{FF2B5EF4-FFF2-40B4-BE49-F238E27FC236}">
                <a16:creationId xmlns:a16="http://schemas.microsoft.com/office/drawing/2014/main" id="{76638642-8E2A-F94B-2433-7E48509FEEC1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287713" y="3555190"/>
            <a:ext cx="3248842" cy="2429685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7" name="Pladsholder til tekst 30">
            <a:extLst>
              <a:ext uri="{FF2B5EF4-FFF2-40B4-BE49-F238E27FC236}">
                <a16:creationId xmlns:a16="http://schemas.microsoft.com/office/drawing/2014/main" id="{9F937FB1-9942-5E3F-6552-B544B9749839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345663" y="3555190"/>
            <a:ext cx="2621238" cy="2429685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8" name="Pladsholder til tekst 30">
            <a:extLst>
              <a:ext uri="{FF2B5EF4-FFF2-40B4-BE49-F238E27FC236}">
                <a16:creationId xmlns:a16="http://schemas.microsoft.com/office/drawing/2014/main" id="{BE15B29D-B430-15DB-45B4-93A9A181A932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8159277" y="3531440"/>
            <a:ext cx="3444155" cy="2429685"/>
          </a:xfr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Pladsholder til dato 19">
            <a:extLst>
              <a:ext uri="{FF2B5EF4-FFF2-40B4-BE49-F238E27FC236}">
                <a16:creationId xmlns:a16="http://schemas.microsoft.com/office/drawing/2014/main" id="{31582DD8-6E88-D738-137D-1D6F854CCF55}"/>
              </a:ext>
            </a:extLst>
          </p:cNvPr>
          <p:cNvSpPr>
            <a:spLocks noGrp="1"/>
          </p:cNvSpPr>
          <p:nvPr>
            <p:ph type="dt" sz="half" idx="45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CE1899EA-DA80-4C4D-8666-D7D1862D8853}" type="datetime2">
              <a:rPr lang="da-DK" smtClean="0"/>
              <a:t>14. november 2025</a:t>
            </a:fld>
            <a:endParaRPr lang="da-DK" dirty="0"/>
          </a:p>
        </p:txBody>
      </p:sp>
      <p:sp>
        <p:nvSpPr>
          <p:cNvPr id="21" name="Pladsholder til sidefod 20">
            <a:extLst>
              <a:ext uri="{FF2B5EF4-FFF2-40B4-BE49-F238E27FC236}">
                <a16:creationId xmlns:a16="http://schemas.microsoft.com/office/drawing/2014/main" id="{AA063F91-5EB6-35F0-7DD9-4455E25C8236}"/>
              </a:ext>
            </a:extLst>
          </p:cNvPr>
          <p:cNvSpPr>
            <a:spLocks noGrp="1"/>
          </p:cNvSpPr>
          <p:nvPr>
            <p:ph type="ftr" sz="quarter" idx="46"/>
          </p:nvPr>
        </p:nvSpPr>
        <p:spPr>
          <a:xfrm>
            <a:off x="3287713" y="6403784"/>
            <a:ext cx="3444155" cy="216000"/>
          </a:xfrm>
        </p:spPr>
        <p:txBody>
          <a:bodyPr/>
          <a:lstStyle/>
          <a:p>
            <a:r>
              <a:rPr lang="da-DK"/>
              <a:t>Teksten her indsættes via sidefod</a:t>
            </a:r>
            <a:endParaRPr lang="da-DK" dirty="0"/>
          </a:p>
        </p:txBody>
      </p:sp>
      <p:sp>
        <p:nvSpPr>
          <p:cNvPr id="22" name="Pladsholder til slidenummer 21">
            <a:extLst>
              <a:ext uri="{FF2B5EF4-FFF2-40B4-BE49-F238E27FC236}">
                <a16:creationId xmlns:a16="http://schemas.microsoft.com/office/drawing/2014/main" id="{F9893F4D-3ABE-0CDF-88D5-C781C375CC35}"/>
              </a:ext>
            </a:extLst>
          </p:cNvPr>
          <p:cNvSpPr>
            <a:spLocks noGrp="1"/>
          </p:cNvSpPr>
          <p:nvPr>
            <p:ph type="sldNum" sz="quarter" idx="47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50C9E42-1E5D-7D4A-B09B-4AD41066EB66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23959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med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billede 8">
            <a:extLst>
              <a:ext uri="{FF2B5EF4-FFF2-40B4-BE49-F238E27FC236}">
                <a16:creationId xmlns:a16="http://schemas.microsoft.com/office/drawing/2014/main" id="{FEAC6452-25FD-4EC7-7987-8E299CABF95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828" y="0"/>
            <a:ext cx="12179172" cy="68635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F6073290-6CD7-4668-409B-25DB81F84D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EED36B-8595-C24B-9F5F-F24149CE5578}" type="datetime2">
              <a:rPr lang="da-DK" smtClean="0"/>
              <a:t>14. november 2025</a:t>
            </a:fld>
            <a:endParaRPr lang="da-DK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7E7F8DC1-D9E3-8D3D-4D9A-B8EA2CE3C47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/>
              <a:t>Teksten her indsættes via sidefod</a:t>
            </a:r>
            <a:endParaRPr lang="da-DK" dirty="0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36E02BC6-5749-29B8-35C7-E6254812C61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0C9E42-1E5D-7D4A-B09B-4AD41066EB66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B3660823-473C-835E-F798-BE9BF2378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451556"/>
            <a:ext cx="11522075" cy="2787948"/>
          </a:xfrm>
        </p:spPr>
        <p:txBody>
          <a:bodyPr/>
          <a:lstStyle>
            <a:lvl1pPr>
              <a:defRPr sz="12000" spc="-150" baseline="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AC7515F-F2F5-C35B-FAE2-2E0E373E52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4962" y="3681487"/>
            <a:ext cx="7560000" cy="17484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/>
            </a:lvl2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9E658C3B-B321-14E6-59B3-AB91B6CDEA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28" y="5738084"/>
            <a:ext cx="2718298" cy="106038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da-DK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059865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mindre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F6073290-6CD7-4668-409B-25DB81F84D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D5DE6F6-F12A-5E4B-8771-B255AB3C92B1}" type="datetime2">
              <a:rPr lang="da-DK" smtClean="0"/>
              <a:t>14. november 2025</a:t>
            </a:fld>
            <a:endParaRPr lang="da-DK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7E7F8DC1-D9E3-8D3D-4D9A-B8EA2CE3C47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/>
              <a:t>Teksten her indsættes via sidefod</a:t>
            </a:r>
            <a:endParaRPr lang="da-DK" dirty="0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36E02BC6-5749-29B8-35C7-E6254812C61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0C9E42-1E5D-7D4A-B09B-4AD41066EB66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B3660823-473C-835E-F798-BE9BF2378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755055"/>
            <a:ext cx="11522075" cy="2787948"/>
          </a:xfrm>
        </p:spPr>
        <p:txBody>
          <a:bodyPr anchor="b"/>
          <a:lstStyle>
            <a:lvl1pPr>
              <a:defRPr sz="7800" spc="-150" baseline="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AC7515F-F2F5-C35B-FAE2-2E0E373E52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4962" y="3681487"/>
            <a:ext cx="7560000" cy="17484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/>
            </a:lvl2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73FD365-2CC7-1D04-0B41-B9CD63A9D6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9" y="5738084"/>
            <a:ext cx="2721167" cy="105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33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mindre header med bille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billede 8">
            <a:extLst>
              <a:ext uri="{FF2B5EF4-FFF2-40B4-BE49-F238E27FC236}">
                <a16:creationId xmlns:a16="http://schemas.microsoft.com/office/drawing/2014/main" id="{EC6CE6C9-C378-101D-2221-569D5D0D726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828" y="0"/>
            <a:ext cx="12179172" cy="68635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F6073290-6CD7-4668-409B-25DB81F84D5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DCA5FA4-DE06-EF42-B262-0A0E43B1FC32}" type="datetime2">
              <a:rPr lang="da-DK" smtClean="0"/>
              <a:t>14. november 2025</a:t>
            </a:fld>
            <a:endParaRPr lang="da-DK" dirty="0"/>
          </a:p>
        </p:txBody>
      </p:sp>
      <p:sp>
        <p:nvSpPr>
          <p:cNvPr id="9" name="Pladsholder til sidefod 8">
            <a:extLst>
              <a:ext uri="{FF2B5EF4-FFF2-40B4-BE49-F238E27FC236}">
                <a16:creationId xmlns:a16="http://schemas.microsoft.com/office/drawing/2014/main" id="{7E7F8DC1-D9E3-8D3D-4D9A-B8EA2CE3C47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/>
              <a:t>Teksten her indsættes via sidefod</a:t>
            </a:r>
            <a:endParaRPr lang="da-DK" dirty="0"/>
          </a:p>
        </p:txBody>
      </p:sp>
      <p:sp>
        <p:nvSpPr>
          <p:cNvPr id="10" name="Pladsholder til slidenummer 9">
            <a:extLst>
              <a:ext uri="{FF2B5EF4-FFF2-40B4-BE49-F238E27FC236}">
                <a16:creationId xmlns:a16="http://schemas.microsoft.com/office/drawing/2014/main" id="{36E02BC6-5749-29B8-35C7-E6254812C61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0C9E42-1E5D-7D4A-B09B-4AD41066EB66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Titel 10">
            <a:extLst>
              <a:ext uri="{FF2B5EF4-FFF2-40B4-BE49-F238E27FC236}">
                <a16:creationId xmlns:a16="http://schemas.microsoft.com/office/drawing/2014/main" id="{B3660823-473C-835E-F798-BE9BF2378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755055"/>
            <a:ext cx="11522075" cy="2787948"/>
          </a:xfrm>
        </p:spPr>
        <p:txBody>
          <a:bodyPr anchor="b"/>
          <a:lstStyle>
            <a:lvl1pPr>
              <a:defRPr sz="7800" spc="-150" baseline="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AC7515F-F2F5-C35B-FAE2-2E0E373E52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4962" y="3681487"/>
            <a:ext cx="7560000" cy="17484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/>
            </a:lvl2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Pladsholder til tekst 4">
            <a:extLst>
              <a:ext uri="{FF2B5EF4-FFF2-40B4-BE49-F238E27FC236}">
                <a16:creationId xmlns:a16="http://schemas.microsoft.com/office/drawing/2014/main" id="{68CDED0A-3385-8340-2968-3F1E4778676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28" y="5738084"/>
            <a:ext cx="2718298" cy="1060388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/>
            </a:lvl1pPr>
          </a:lstStyle>
          <a:p>
            <a:pPr lvl="0"/>
            <a:r>
              <a:rPr lang="da-DK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176794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9">
            <a:extLst>
              <a:ext uri="{FF2B5EF4-FFF2-40B4-BE49-F238E27FC236}">
                <a16:creationId xmlns:a16="http://schemas.microsoft.com/office/drawing/2014/main" id="{EE40BEEB-17A6-25C8-EACA-E94CF94190C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275388" y="572963"/>
            <a:ext cx="5508624" cy="5411913"/>
          </a:xfrm>
        </p:spPr>
        <p:txBody>
          <a:bodyPr anchor="t">
            <a:noAutofit/>
          </a:bodyPr>
          <a:lstStyle>
            <a:lvl1pPr marL="300600" indent="-300600">
              <a:buClr>
                <a:schemeClr val="accent2"/>
              </a:buClr>
              <a:buFont typeface="+mj-lt"/>
              <a:buAutoNum type="arabicPeriod"/>
              <a:defRPr sz="2000"/>
            </a:lvl1pPr>
            <a:lvl2pPr>
              <a:buClr>
                <a:schemeClr val="accent2"/>
              </a:buClr>
              <a:buFont typeface="+mj-lt"/>
              <a:buAutoNum type="arabicPeriod"/>
              <a:defRPr sz="1800"/>
            </a:lvl2pPr>
            <a:lvl3pPr>
              <a:buClr>
                <a:schemeClr val="accent2"/>
              </a:buClr>
              <a:buFont typeface="+mj-lt"/>
              <a:buAutoNum type="arabicPeriod"/>
              <a:defRPr sz="1600"/>
            </a:lvl3pPr>
            <a:lvl4pPr>
              <a:buClr>
                <a:schemeClr val="accent2"/>
              </a:buClr>
              <a:buFont typeface="+mj-lt"/>
              <a:buAutoNum type="arabicPeriod"/>
              <a:defRPr sz="1400"/>
            </a:lvl4pPr>
            <a:lvl5pPr>
              <a:buClr>
                <a:schemeClr val="accent2"/>
              </a:buClr>
              <a:buFont typeface="+mj-lt"/>
              <a:buAutoNum type="arabicPeriod"/>
              <a:defRPr sz="1400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6B62A08C-4470-1377-3CBE-340D7AE83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572963"/>
            <a:ext cx="5581650" cy="1055812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D269C64-05B9-C5ED-5910-226B792C778D}"/>
              </a:ext>
            </a:extLst>
          </p:cNvPr>
          <p:cNvSpPr>
            <a:spLocks noGrp="1"/>
          </p:cNvSpPr>
          <p:nvPr>
            <p:ph type="dt" sz="half" idx="34"/>
          </p:nvPr>
        </p:nvSpPr>
        <p:spPr/>
        <p:txBody>
          <a:bodyPr/>
          <a:lstStyle/>
          <a:p>
            <a:fld id="{DBDAC33D-FCF2-C540-AABC-EA92EC104835}" type="datetime2">
              <a:rPr lang="da-DK" smtClean="0"/>
              <a:t>14. november 2025</a:t>
            </a:fld>
            <a:endParaRPr lang="da-DK" dirty="0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2A161334-5566-68D5-30FD-B17734F020E2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da-DK"/>
              <a:t>Teksten her indsættes via sidefod</a:t>
            </a:r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3035201-3E45-93D8-394E-F4A4951AD281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D50C9E42-1E5D-7D4A-B09B-4AD41066EB66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E824243-2865-7118-49DE-2DA87357A0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9" y="5738084"/>
            <a:ext cx="2721167" cy="105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299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fuld bred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C56A1D-9739-5CB6-CF64-77F5B26A4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25AB8824-8F96-3B6A-82FC-F577A97DCCA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4963" y="1628775"/>
            <a:ext cx="11522076" cy="4012371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4CD0B3F-81CA-F391-ACEA-4662ECFA5E8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59AC907-1E5C-E148-AC45-702A863D9C42}" type="datetime2">
              <a:rPr lang="da-DK" smtClean="0"/>
              <a:t>14. november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69A8BF8-7A2E-C792-7C21-273699DC9B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/>
              <a:t>Teksten her indsættes via sidefod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2E4A1DC-E5C1-2936-E69A-5BEB5CA2E9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0C9E42-1E5D-7D4A-B09B-4AD41066EB66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5BE2AA2-6643-DEA5-652F-815267B67B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9" y="5738084"/>
            <a:ext cx="2721167" cy="105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96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to kolonn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84E4BBF8-5FB5-60CB-B439-E50A31EDA8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9" y="5738084"/>
            <a:ext cx="2721167" cy="1055813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349AB688-8208-410C-CAD6-DA7656FAE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572963"/>
            <a:ext cx="11522075" cy="1055812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11" name="Pladsholder til indhold 6">
            <a:extLst>
              <a:ext uri="{FF2B5EF4-FFF2-40B4-BE49-F238E27FC236}">
                <a16:creationId xmlns:a16="http://schemas.microsoft.com/office/drawing/2014/main" id="{DE1427E4-7C3B-135F-7053-1FD5CE10777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4963" y="1628775"/>
            <a:ext cx="5581650" cy="4012371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2" name="Pladsholder til indhold 6">
            <a:extLst>
              <a:ext uri="{FF2B5EF4-FFF2-40B4-BE49-F238E27FC236}">
                <a16:creationId xmlns:a16="http://schemas.microsoft.com/office/drawing/2014/main" id="{4D138A2F-DA7C-4F12-110E-B1CAD49BA7F3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75388" y="1628775"/>
            <a:ext cx="5581650" cy="4012371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3" name="Pladsholder til dato 12">
            <a:extLst>
              <a:ext uri="{FF2B5EF4-FFF2-40B4-BE49-F238E27FC236}">
                <a16:creationId xmlns:a16="http://schemas.microsoft.com/office/drawing/2014/main" id="{9FC92FEB-A826-181B-AB05-70EB0415AA2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E8C04D22-F5D1-CA42-93D4-91992240C59B}" type="datetime2">
              <a:rPr lang="da-DK" smtClean="0"/>
              <a:t>14. november 2025</a:t>
            </a:fld>
            <a:endParaRPr lang="da-DK" dirty="0"/>
          </a:p>
        </p:txBody>
      </p:sp>
      <p:sp>
        <p:nvSpPr>
          <p:cNvPr id="14" name="Pladsholder til sidefod 13">
            <a:extLst>
              <a:ext uri="{FF2B5EF4-FFF2-40B4-BE49-F238E27FC236}">
                <a16:creationId xmlns:a16="http://schemas.microsoft.com/office/drawing/2014/main" id="{752B285A-66BB-08BE-D309-3F8D458F85D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a-DK"/>
              <a:t>Teksten her indsættes via sidefod</a:t>
            </a:r>
            <a:endParaRPr lang="da-DK" dirty="0"/>
          </a:p>
        </p:txBody>
      </p:sp>
      <p:sp>
        <p:nvSpPr>
          <p:cNvPr id="15" name="Pladsholder til slidenummer 14">
            <a:extLst>
              <a:ext uri="{FF2B5EF4-FFF2-40B4-BE49-F238E27FC236}">
                <a16:creationId xmlns:a16="http://schemas.microsoft.com/office/drawing/2014/main" id="{9DB164AE-4AAB-2E8A-8D89-DA1291BF515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50C9E42-1E5D-7D4A-B09B-4AD41066EB66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27518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en kolonne og et bille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billede 8">
            <a:extLst>
              <a:ext uri="{FF2B5EF4-FFF2-40B4-BE49-F238E27FC236}">
                <a16:creationId xmlns:a16="http://schemas.microsoft.com/office/drawing/2014/main" id="{53E2DBC2-55C7-2604-3188-0A7BD2A0959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1" y="0"/>
            <a:ext cx="6096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4E4BBF8-5FB5-60CB-B439-E50A31EDA8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9" y="5738084"/>
            <a:ext cx="2721167" cy="1055813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349AB688-8208-410C-CAD6-DA7656FAE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4" y="572963"/>
            <a:ext cx="5581650" cy="1055812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11" name="Pladsholder til indhold 6">
            <a:extLst>
              <a:ext uri="{FF2B5EF4-FFF2-40B4-BE49-F238E27FC236}">
                <a16:creationId xmlns:a16="http://schemas.microsoft.com/office/drawing/2014/main" id="{DE1427E4-7C3B-135F-7053-1FD5CE10777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4963" y="1628775"/>
            <a:ext cx="5581650" cy="4012371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3" name="Pladsholder til dato 12">
            <a:extLst>
              <a:ext uri="{FF2B5EF4-FFF2-40B4-BE49-F238E27FC236}">
                <a16:creationId xmlns:a16="http://schemas.microsoft.com/office/drawing/2014/main" id="{9FC92FEB-A826-181B-AB05-70EB0415AA2E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0D2A5936-5882-0F48-B8CA-93215AF3BCA2}" type="datetime2">
              <a:rPr lang="da-DK" smtClean="0"/>
              <a:t>14. november 2025</a:t>
            </a:fld>
            <a:endParaRPr lang="da-DK" dirty="0"/>
          </a:p>
        </p:txBody>
      </p:sp>
      <p:sp>
        <p:nvSpPr>
          <p:cNvPr id="14" name="Pladsholder til sidefod 13">
            <a:extLst>
              <a:ext uri="{FF2B5EF4-FFF2-40B4-BE49-F238E27FC236}">
                <a16:creationId xmlns:a16="http://schemas.microsoft.com/office/drawing/2014/main" id="{752B285A-66BB-08BE-D309-3F8D458F85D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da-DK"/>
              <a:t>Teksten her indsættes via sidefod</a:t>
            </a:r>
            <a:endParaRPr lang="da-DK" dirty="0"/>
          </a:p>
        </p:txBody>
      </p:sp>
      <p:sp>
        <p:nvSpPr>
          <p:cNvPr id="15" name="Pladsholder til slidenummer 14">
            <a:extLst>
              <a:ext uri="{FF2B5EF4-FFF2-40B4-BE49-F238E27FC236}">
                <a16:creationId xmlns:a16="http://schemas.microsoft.com/office/drawing/2014/main" id="{9DB164AE-4AAB-2E8A-8D89-DA1291BF515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50C9E42-1E5D-7D4A-B09B-4AD41066EB66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37169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med fem kass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C56A1D-9739-5CB6-CF64-77F5B26A4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4CD0B3F-81CA-F391-ACEA-4662ECFA5E8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475CFA8-7C6D-3B44-8CD0-29413E91A79B}" type="datetime2">
              <a:rPr lang="da-DK" smtClean="0"/>
              <a:t>14. november 2025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69A8BF8-7A2E-C792-7C21-273699DC9B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/>
              <a:t>Teksten her indsættes via sidefod</a:t>
            </a:r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2E4A1DC-E5C1-2936-E69A-5BEB5CA2E9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0C9E42-1E5D-7D4A-B09B-4AD41066EB66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76D805DA-42D4-4680-B905-A2596B1B2F6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4963" y="1840676"/>
            <a:ext cx="2122486" cy="3811980"/>
          </a:xfrm>
          <a:solidFill>
            <a:schemeClr val="accent4"/>
          </a:solidFill>
        </p:spPr>
        <p:txBody>
          <a:bodyPr lIns="180000" tIns="180000" rIns="180000" bIns="18000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2" name="Pladsholder til tekst 10">
            <a:extLst>
              <a:ext uri="{FF2B5EF4-FFF2-40B4-BE49-F238E27FC236}">
                <a16:creationId xmlns:a16="http://schemas.microsoft.com/office/drawing/2014/main" id="{735B9CBE-1BA5-395A-7F4C-9BB2FF8AE4B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681891" y="1840676"/>
            <a:ext cx="2122486" cy="3811980"/>
          </a:xfrm>
          <a:solidFill>
            <a:schemeClr val="accent3"/>
          </a:solidFill>
        </p:spPr>
        <p:txBody>
          <a:bodyPr lIns="180000" tIns="180000" rIns="180000" bIns="18000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3" name="Pladsholder til tekst 10">
            <a:extLst>
              <a:ext uri="{FF2B5EF4-FFF2-40B4-BE49-F238E27FC236}">
                <a16:creationId xmlns:a16="http://schemas.microsoft.com/office/drawing/2014/main" id="{18580E71-C1F0-5C4A-A97D-15EBC03370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28819" y="1840676"/>
            <a:ext cx="2122486" cy="3811980"/>
          </a:xfrm>
          <a:solidFill>
            <a:schemeClr val="accent6"/>
          </a:solidFill>
        </p:spPr>
        <p:txBody>
          <a:bodyPr lIns="180000" tIns="180000" rIns="180000" bIns="18000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Pladsholder til tekst 10">
            <a:extLst>
              <a:ext uri="{FF2B5EF4-FFF2-40B4-BE49-F238E27FC236}">
                <a16:creationId xmlns:a16="http://schemas.microsoft.com/office/drawing/2014/main" id="{F2528394-6432-0F2D-304B-87368588CEE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375747" y="1840676"/>
            <a:ext cx="2122486" cy="3811980"/>
          </a:xfrm>
          <a:solidFill>
            <a:schemeClr val="accent1"/>
          </a:solidFill>
        </p:spPr>
        <p:txBody>
          <a:bodyPr lIns="180000" tIns="180000" rIns="180000" bIns="18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5" name="Pladsholder til tekst 10">
            <a:extLst>
              <a:ext uri="{FF2B5EF4-FFF2-40B4-BE49-F238E27FC236}">
                <a16:creationId xmlns:a16="http://schemas.microsoft.com/office/drawing/2014/main" id="{31FE7C43-98E0-319E-C81C-894071F009B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722676" y="1840676"/>
            <a:ext cx="2122486" cy="3811980"/>
          </a:xfrm>
          <a:solidFill>
            <a:schemeClr val="accent5"/>
          </a:solidFill>
        </p:spPr>
        <p:txBody>
          <a:bodyPr lIns="180000" tIns="180000" rIns="180000" bIns="18000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9136496A-134E-1508-6046-F1E98CD1A1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59" y="5738084"/>
            <a:ext cx="2721167" cy="105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880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4DA0C8DD-C1A7-9F18-AB89-4F42B83A0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572963"/>
            <a:ext cx="11522075" cy="105581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2B4ABB0-A34D-3D90-508F-2BB4D95CD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1628774"/>
            <a:ext cx="11522075" cy="410930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4" name="Pladsholder til sidefod 43">
            <a:extLst>
              <a:ext uri="{FF2B5EF4-FFF2-40B4-BE49-F238E27FC236}">
                <a16:creationId xmlns:a16="http://schemas.microsoft.com/office/drawing/2014/main" id="{A2B74251-6E5C-C14B-AEEE-596F4B61FF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75388" y="6403784"/>
            <a:ext cx="295275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ct val="100000"/>
              </a:lnSpc>
              <a:defRPr sz="1000" b="0" i="0" spc="0" baseline="0">
                <a:solidFill>
                  <a:schemeClr val="tx1"/>
                </a:solidFill>
                <a:latin typeface="+mn-lt"/>
                <a:ea typeface="Inter Light" panose="02000503000000020004" pitchFamily="2" charset="0"/>
              </a:defRPr>
            </a:lvl1pPr>
          </a:lstStyle>
          <a:p>
            <a:r>
              <a:rPr lang="da-DK"/>
              <a:t>Teksten her indsættes via sidefod</a:t>
            </a:r>
            <a:endParaRPr lang="da-DK" dirty="0"/>
          </a:p>
        </p:txBody>
      </p:sp>
      <p:sp>
        <p:nvSpPr>
          <p:cNvPr id="45" name="Pladsholder til dato 44">
            <a:extLst>
              <a:ext uri="{FF2B5EF4-FFF2-40B4-BE49-F238E27FC236}">
                <a16:creationId xmlns:a16="http://schemas.microsoft.com/office/drawing/2014/main" id="{870E10CB-3E1D-6064-A367-5904576183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51962" y="6403784"/>
            <a:ext cx="1192375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100000"/>
              </a:lnSpc>
              <a:defRPr sz="1000" b="0" i="0" spc="0" baseline="0">
                <a:solidFill>
                  <a:schemeClr val="tx1"/>
                </a:solidFill>
                <a:latin typeface="+mn-lt"/>
                <a:ea typeface="Inter Light" panose="02000503000000020004" pitchFamily="2" charset="0"/>
              </a:defRPr>
            </a:lvl1pPr>
          </a:lstStyle>
          <a:p>
            <a:fld id="{0E4B697C-D139-AD4D-B20B-96317B1CB19D}" type="datetime2">
              <a:rPr lang="da-DK" smtClean="0"/>
              <a:t>14. november 2025</a:t>
            </a:fld>
            <a:endParaRPr lang="da-DK" dirty="0"/>
          </a:p>
        </p:txBody>
      </p:sp>
      <p:sp>
        <p:nvSpPr>
          <p:cNvPr id="46" name="Pladsholder til slidenummer 45">
            <a:extLst>
              <a:ext uri="{FF2B5EF4-FFF2-40B4-BE49-F238E27FC236}">
                <a16:creationId xmlns:a16="http://schemas.microsoft.com/office/drawing/2014/main" id="{379E029F-61A6-AB92-7D5D-967229328E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2180" y="6403784"/>
            <a:ext cx="79485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100000"/>
              </a:lnSpc>
              <a:defRPr sz="1000" b="0" i="0" spc="0" baseline="0">
                <a:solidFill>
                  <a:schemeClr val="tx1"/>
                </a:solidFill>
                <a:latin typeface="+mn-lt"/>
                <a:ea typeface="Inter Light" panose="02000503000000020004" pitchFamily="2" charset="0"/>
              </a:defRPr>
            </a:lvl1pPr>
          </a:lstStyle>
          <a:p>
            <a:fld id="{D50C9E42-1E5D-7D4A-B09B-4AD41066EB66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57292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709" r:id="rId2"/>
    <p:sldLayoutId id="2147483710" r:id="rId3"/>
    <p:sldLayoutId id="2147483711" r:id="rId4"/>
    <p:sldLayoutId id="2147483705" r:id="rId5"/>
    <p:sldLayoutId id="2147483654" r:id="rId6"/>
    <p:sldLayoutId id="2147483664" r:id="rId7"/>
    <p:sldLayoutId id="2147483715" r:id="rId8"/>
    <p:sldLayoutId id="2147483712" r:id="rId9"/>
    <p:sldLayoutId id="2147483713" r:id="rId10"/>
    <p:sldLayoutId id="2147483714" r:id="rId11"/>
    <p:sldLayoutId id="2147483716" r:id="rId12"/>
    <p:sldLayoutId id="2147483717" r:id="rId13"/>
    <p:sldLayoutId id="2147483718" r:id="rId14"/>
    <p:sldLayoutId id="2147483719" r:id="rId15"/>
    <p:sldLayoutId id="2147483708" r:id="rId16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800" b="0" i="0" kern="1200" spc="0" baseline="0">
          <a:solidFill>
            <a:schemeClr val="tx1"/>
          </a:solidFill>
          <a:latin typeface="+mn-lt"/>
          <a:ea typeface="Inter Light" panose="02000503000000020004" pitchFamily="2" charset="0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700" b="0" i="0" kern="1200" spc="0" baseline="0">
          <a:solidFill>
            <a:schemeClr val="tx1"/>
          </a:solidFill>
          <a:latin typeface="+mn-lt"/>
          <a:ea typeface="Inter Light" panose="02000503000000020004" pitchFamily="2" charset="0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b="0" i="0" kern="1200" spc="0" baseline="0">
          <a:solidFill>
            <a:schemeClr val="tx1"/>
          </a:solidFill>
          <a:latin typeface="+mn-lt"/>
          <a:ea typeface="Inter Light" panose="02000503000000020004" pitchFamily="2" charset="0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b="0" i="0" kern="1200" spc="0" baseline="0">
          <a:solidFill>
            <a:schemeClr val="tx1"/>
          </a:solidFill>
          <a:latin typeface="+mn-lt"/>
          <a:ea typeface="Inter Light" panose="02000503000000020004" pitchFamily="2" charset="0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b="0" i="0" kern="1200" spc="0" baseline="0">
          <a:solidFill>
            <a:schemeClr val="tx1"/>
          </a:solidFill>
          <a:latin typeface="+mn-lt"/>
          <a:ea typeface="Inter Light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1" pos="211" userDrawn="1">
          <p15:clr>
            <a:srgbClr val="F26B43"/>
          </p15:clr>
        </p15:guide>
        <p15:guide id="12" pos="7469" userDrawn="1">
          <p15:clr>
            <a:srgbClr val="F26B43"/>
          </p15:clr>
        </p15:guide>
        <p15:guide id="14" orient="horz" pos="4110" userDrawn="1">
          <p15:clr>
            <a:srgbClr val="F26B43"/>
          </p15:clr>
        </p15:guide>
        <p15:guide id="15" orient="horz" pos="210" userDrawn="1">
          <p15:clr>
            <a:srgbClr val="F26B43"/>
          </p15:clr>
        </p15:guide>
        <p15:guide id="17" orient="horz" pos="1026" userDrawn="1">
          <p15:clr>
            <a:srgbClr val="F26B43"/>
          </p15:clr>
        </p15:guide>
        <p15:guide id="18" orient="horz" pos="3770" userDrawn="1">
          <p15:clr>
            <a:srgbClr val="F26B43"/>
          </p15:clr>
        </p15:guide>
        <p15:guide id="19" pos="1867" userDrawn="1">
          <p15:clr>
            <a:srgbClr val="F26B43"/>
          </p15:clr>
        </p15:guide>
        <p15:guide id="20" pos="2071" userDrawn="1">
          <p15:clr>
            <a:srgbClr val="F26B43"/>
          </p15:clr>
        </p15:guide>
        <p15:guide id="21" pos="3727" userDrawn="1">
          <p15:clr>
            <a:srgbClr val="F26B43"/>
          </p15:clr>
        </p15:guide>
        <p15:guide id="22" pos="3953" userDrawn="1">
          <p15:clr>
            <a:srgbClr val="F26B43"/>
          </p15:clr>
        </p15:guide>
        <p15:guide id="23" pos="5586" userDrawn="1">
          <p15:clr>
            <a:srgbClr val="F26B43"/>
          </p15:clr>
        </p15:guide>
        <p15:guide id="24" pos="581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xhere.com/en/photo/78529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sagatalks.com/du-er-ikke-alene-podcasts-med-faellesskab-og-foelelser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xhere.com/da/photo/1586349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 descr="Et billede, der indeholder efterår, plante, blad, træ&#10;&#10;AI-genereret indhold kan være ukorrekt.">
            <a:extLst>
              <a:ext uri="{FF2B5EF4-FFF2-40B4-BE49-F238E27FC236}">
                <a16:creationId xmlns:a16="http://schemas.microsoft.com/office/drawing/2014/main" id="{9ADE7B5E-F2C4-E778-A3F7-4C8A165F24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14937"/>
          <a:stretch>
            <a:fillRect/>
          </a:stretch>
        </p:blipFill>
        <p:spPr>
          <a:xfrm flipH="1">
            <a:off x="12828" y="10"/>
            <a:ext cx="12179172" cy="6863514"/>
          </a:xfrm>
          <a:prstGeom prst="rect">
            <a:avLst/>
          </a:prstGeom>
          <a:noFill/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3F3390-FAA4-2EF9-FACE-211815C7695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551962" y="6403784"/>
            <a:ext cx="1192375" cy="216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A3A6B690-63B9-5D42-A19E-860568B7DFE1}" type="datetime2">
              <a:rPr lang="da-DK" smtClean="0"/>
              <a:pPr>
                <a:spcAft>
                  <a:spcPts val="600"/>
                </a:spcAft>
              </a:pPr>
              <a:t>14. november 2025</a:t>
            </a:fld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D877C2-288B-9E5E-772F-2DFB33286AD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062180" y="6403784"/>
            <a:ext cx="794858" cy="216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D50C9E42-1E5D-7D4A-B09B-4AD41066EB66}" type="slidenum">
              <a:rPr lang="da-DK" smtClean="0"/>
              <a:pPr>
                <a:spcAft>
                  <a:spcPts val="600"/>
                </a:spcAft>
              </a:pPr>
              <a:t>1</a:t>
            </a:fld>
            <a:endParaRPr lang="da-DK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0BD57B9-C939-1DA9-8D06-DCFAD73D3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2005118"/>
            <a:ext cx="11522075" cy="3667913"/>
          </a:xfrm>
        </p:spPr>
        <p:txBody>
          <a:bodyPr anchor="b">
            <a:normAutofit fontScale="90000"/>
          </a:bodyPr>
          <a:lstStyle/>
          <a:p>
            <a:pPr>
              <a:lnSpc>
                <a:spcPts val="10400"/>
              </a:lnSpc>
            </a:pPr>
            <a:r>
              <a:rPr lang="da-DK" b="1" dirty="0">
                <a:highlight>
                  <a:srgbClr val="F2E7DD"/>
                </a:highlight>
              </a:rPr>
              <a:t>Det inspirerende arbejde i en lokalafdelingsbestyrelse</a:t>
            </a:r>
            <a:br>
              <a:rPr lang="da-DK" b="1" dirty="0">
                <a:highlight>
                  <a:srgbClr val="F2E7DD"/>
                </a:highlight>
              </a:rPr>
            </a:br>
            <a:r>
              <a:rPr lang="da-DK" sz="5600" b="1" dirty="0">
                <a:highlight>
                  <a:srgbClr val="F2E7DD"/>
                </a:highlight>
              </a:rPr>
              <a:t>Kl. 11.15-12.15 </a:t>
            </a:r>
            <a:br>
              <a:rPr lang="da-DK" dirty="0">
                <a:highlight>
                  <a:srgbClr val="F2E7DD"/>
                </a:highlight>
              </a:rPr>
            </a:br>
            <a:endParaRPr lang="en-DK" dirty="0">
              <a:highlight>
                <a:srgbClr val="F2E7DD"/>
              </a:highlight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ACE373-AC8C-D79F-D555-0354FF73422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4962" y="4954061"/>
            <a:ext cx="7560000" cy="1748469"/>
          </a:xfrm>
        </p:spPr>
        <p:txBody>
          <a:bodyPr>
            <a:normAutofit/>
          </a:bodyPr>
          <a:lstStyle/>
          <a:p>
            <a:r>
              <a:rPr lang="da-DK" dirty="0">
                <a:highlight>
                  <a:srgbClr val="F2E7DD"/>
                </a:highlight>
              </a:rPr>
              <a:t>1. november 2025</a:t>
            </a:r>
            <a:endParaRPr lang="en-DK" dirty="0">
              <a:highlight>
                <a:srgbClr val="F2E7DD"/>
              </a:highlight>
            </a:endParaRP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15E1EAB-F7B2-038B-02E6-774E82F5E12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2828" y="5738084"/>
            <a:ext cx="2718298" cy="1060388"/>
          </a:xfrm>
          <a:ln>
            <a:noFill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986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dsholder til billede 9" descr="Bølgebevægelse med massiv udfyldning">
            <a:extLst>
              <a:ext uri="{FF2B5EF4-FFF2-40B4-BE49-F238E27FC236}">
                <a16:creationId xmlns:a16="http://schemas.microsoft.com/office/drawing/2014/main" id="{A1ACADBC-C7A8-19AF-DE86-B6263618E8EE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967" t="-2589" r="-2270" b="-3202"/>
          <a:stretch>
            <a:fillRect/>
          </a:stretch>
        </p:blipFill>
        <p:spPr>
          <a:xfrm>
            <a:off x="5437890" y="-787382"/>
            <a:ext cx="8228144" cy="8432763"/>
          </a:xfrm>
        </p:spPr>
      </p:pic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DDA2923-654F-9A9E-6A00-D18CDD621E6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DCA5FA4-DE06-EF42-B262-0A0E43B1FC32}" type="datetime2">
              <a:rPr lang="da-DK" smtClean="0"/>
              <a:t>14. november 2025</a:t>
            </a:fld>
            <a:endParaRPr lang="da-DK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66D3B36-E468-3E00-4282-5720C3970EF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a-DK"/>
              <a:t>Teksten her indsættes via sidefod</a:t>
            </a:r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3EF49C3-9117-2BCE-94E1-F727B910C19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0C9E42-1E5D-7D4A-B09B-4AD41066EB66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77071EB-575A-C2C3-F91E-38B43BE31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1341860"/>
            <a:ext cx="11522075" cy="1601283"/>
          </a:xfrm>
        </p:spPr>
        <p:txBody>
          <a:bodyPr/>
          <a:lstStyle/>
          <a:p>
            <a:r>
              <a:rPr lang="da-DK" dirty="0"/>
              <a:t>Kort præsentationsrunde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EDC2E2AC-59DF-6DBA-13DC-7DF6FD92041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1FB419DA-CC08-2947-1C09-2B84F2E13A9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4963" y="3133529"/>
            <a:ext cx="7560000" cy="289213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Navn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Lokalafdeling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dirty="0"/>
              <a:t>Rolle (fx </a:t>
            </a:r>
            <a:r>
              <a:rPr lang="da-DK" dirty="0" err="1"/>
              <a:t>forperson</a:t>
            </a:r>
            <a:r>
              <a:rPr lang="da-DK" dirty="0"/>
              <a:t>, </a:t>
            </a:r>
            <a:r>
              <a:rPr lang="da-DK" dirty="0" err="1"/>
              <a:t>næstforperson</a:t>
            </a:r>
            <a:r>
              <a:rPr lang="da-DK" dirty="0"/>
              <a:t>, kasserer, bestyrelsesmedlem, suppleant)</a:t>
            </a:r>
          </a:p>
          <a:p>
            <a:pPr marL="342900" indent="-342900">
              <a:buFontTx/>
              <a:buChar char="-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54509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E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CCB54F-914B-5291-0E3A-790F0EAD4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67866F9-1269-8FD7-8472-7937FDE688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0C9E42-1E5D-7D4A-B09B-4AD41066EB66}" type="slidenum">
              <a:rPr lang="da-DK" smtClean="0"/>
              <a:pPr/>
              <a:t>3</a:t>
            </a:fld>
            <a:endParaRPr lang="da-DK" dirty="0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8D1AA0E2-509D-18E5-D3F4-29AAFADCEE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7" name="Pladsholder til billede 16" descr="Et billede, der indeholder tøj, arbejdstøj, illustration/afbildning&#10;&#10;AI-genereret indhold kan være ukorrekt.">
            <a:extLst>
              <a:ext uri="{FF2B5EF4-FFF2-40B4-BE49-F238E27FC236}">
                <a16:creationId xmlns:a16="http://schemas.microsoft.com/office/drawing/2014/main" id="{90514A68-D523-69B4-2A98-6C5F6283B0D4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055" r="1055"/>
          <a:stretch>
            <a:fillRect/>
          </a:stretch>
        </p:blipFill>
        <p:spPr>
          <a:xfrm>
            <a:off x="4985063" y="2797052"/>
            <a:ext cx="7206937" cy="4060948"/>
          </a:xfrm>
          <a:prstGeom prst="rect">
            <a:avLst/>
          </a:prstGeom>
          <a:ln>
            <a:solidFill>
              <a:srgbClr val="F6EEDF"/>
            </a:solidFill>
          </a:ln>
        </p:spPr>
      </p:pic>
      <p:sp>
        <p:nvSpPr>
          <p:cNvPr id="18" name="Tekstfelt 17">
            <a:extLst>
              <a:ext uri="{FF2B5EF4-FFF2-40B4-BE49-F238E27FC236}">
                <a16:creationId xmlns:a16="http://schemas.microsoft.com/office/drawing/2014/main" id="{6D664C09-8F2C-04E9-1592-D5DD40972011}"/>
              </a:ext>
            </a:extLst>
          </p:cNvPr>
          <p:cNvSpPr txBox="1"/>
          <p:nvPr/>
        </p:nvSpPr>
        <p:spPr>
          <a:xfrm>
            <a:off x="648348" y="1078524"/>
            <a:ext cx="10191917" cy="201724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5000" dirty="0">
                <a:solidFill>
                  <a:schemeClr val="tx2"/>
                </a:solidFill>
              </a:rPr>
              <a:t>Sparring og øvelser</a:t>
            </a:r>
          </a:p>
        </p:txBody>
      </p:sp>
    </p:spTree>
    <p:extLst>
      <p:ext uri="{BB962C8B-B14F-4D97-AF65-F5344CB8AC3E}">
        <p14:creationId xmlns:p14="http://schemas.microsoft.com/office/powerpoint/2010/main" val="2152330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FD5F2-C567-D1F3-CBF4-4730CF6E8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1B6B608-212B-F6D5-A1EB-A885F08DBFD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0C9E42-1E5D-7D4A-B09B-4AD41066EB66}" type="slidenum">
              <a:rPr lang="da-DK" smtClean="0"/>
              <a:pPr/>
              <a:t>4</a:t>
            </a:fld>
            <a:endParaRPr lang="da-DK" dirty="0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5EBBC1A0-F2AA-C05C-B39D-3100BFA8930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5AE793D6-20E7-015A-8341-7A2DE50B7C3E}"/>
              </a:ext>
            </a:extLst>
          </p:cNvPr>
          <p:cNvSpPr txBox="1"/>
          <p:nvPr/>
        </p:nvSpPr>
        <p:spPr>
          <a:xfrm>
            <a:off x="7018988" y="668216"/>
            <a:ext cx="4838050" cy="454232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5000" dirty="0">
                <a:solidFill>
                  <a:schemeClr val="tx2"/>
                </a:solidFill>
              </a:rPr>
              <a:t>Gruppe 2:</a:t>
            </a:r>
          </a:p>
          <a:p>
            <a:endParaRPr lang="da-DK" sz="3600" dirty="0"/>
          </a:p>
          <a:p>
            <a:r>
              <a:rPr lang="da-DK" sz="3600" dirty="0"/>
              <a:t>Bente Lambertsen</a:t>
            </a:r>
          </a:p>
          <a:p>
            <a:r>
              <a:rPr lang="da-DK" sz="3600" dirty="0"/>
              <a:t>Hanne Christensen</a:t>
            </a:r>
          </a:p>
          <a:p>
            <a:r>
              <a:rPr lang="da-DK" sz="3600" dirty="0"/>
              <a:t>Tanja Lennart Lyder </a:t>
            </a:r>
          </a:p>
          <a:p>
            <a:r>
              <a:rPr lang="da-DK" sz="3600" dirty="0"/>
              <a:t>Mette Friis</a:t>
            </a:r>
          </a:p>
          <a:p>
            <a:r>
              <a:rPr lang="da-DK" sz="3600" dirty="0"/>
              <a:t>Pia Johnsen Nielsen</a:t>
            </a:r>
          </a:p>
          <a:p>
            <a:r>
              <a:rPr lang="da-DK" sz="3600" dirty="0"/>
              <a:t>Finn Sørensen</a:t>
            </a:r>
          </a:p>
          <a:p>
            <a:endParaRPr lang="da-DK" sz="3600" dirty="0"/>
          </a:p>
          <a:p>
            <a:endParaRPr lang="da-DK" sz="3600" dirty="0"/>
          </a:p>
          <a:p>
            <a:endParaRPr lang="da-DK" sz="3600" dirty="0">
              <a:solidFill>
                <a:schemeClr val="tx2"/>
              </a:solidFill>
            </a:endParaRPr>
          </a:p>
          <a:p>
            <a:pPr algn="l"/>
            <a:endParaRPr lang="da-DK" sz="5000" dirty="0">
              <a:solidFill>
                <a:schemeClr val="tx2"/>
              </a:solidFill>
            </a:endParaRPr>
          </a:p>
          <a:p>
            <a:pPr algn="l"/>
            <a:endParaRPr lang="da-DK" sz="5000" dirty="0">
              <a:solidFill>
                <a:schemeClr val="tx2"/>
              </a:solidFill>
            </a:endParaRP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9118163D-CAC4-B572-553D-59E746F57270}"/>
              </a:ext>
            </a:extLst>
          </p:cNvPr>
          <p:cNvSpPr txBox="1"/>
          <p:nvPr/>
        </p:nvSpPr>
        <p:spPr>
          <a:xfrm>
            <a:off x="1257950" y="668217"/>
            <a:ext cx="4838050" cy="454232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5000" dirty="0">
                <a:solidFill>
                  <a:schemeClr val="tx2"/>
                </a:solidFill>
              </a:rPr>
              <a:t>Gruppe 1:</a:t>
            </a:r>
          </a:p>
          <a:p>
            <a:endParaRPr lang="da-DK" sz="3500" dirty="0"/>
          </a:p>
          <a:p>
            <a:r>
              <a:rPr lang="da-DK" sz="3500" dirty="0"/>
              <a:t>Birgitte Vølund</a:t>
            </a:r>
          </a:p>
          <a:p>
            <a:r>
              <a:rPr lang="da-DK" sz="3500" dirty="0"/>
              <a:t>Jørgen Wendt</a:t>
            </a:r>
          </a:p>
          <a:p>
            <a:r>
              <a:rPr lang="da-DK" sz="3600" dirty="0"/>
              <a:t>Svend Aage Fabricius</a:t>
            </a:r>
          </a:p>
          <a:p>
            <a:r>
              <a:rPr lang="da-DK" sz="3600" dirty="0"/>
              <a:t>Lars Hansen </a:t>
            </a:r>
          </a:p>
          <a:p>
            <a:r>
              <a:rPr lang="da-DK" sz="3600" dirty="0"/>
              <a:t>Kate Dybdal Gjerstrup</a:t>
            </a:r>
          </a:p>
          <a:p>
            <a:r>
              <a:rPr lang="da-DK" sz="3600" dirty="0"/>
              <a:t>Grethe Brødsgaard</a:t>
            </a:r>
          </a:p>
          <a:p>
            <a:endParaRPr lang="da-DK" sz="3600" dirty="0"/>
          </a:p>
          <a:p>
            <a:endParaRPr lang="da-DK" sz="3500" dirty="0"/>
          </a:p>
          <a:p>
            <a:endParaRPr lang="da-DK" sz="3500" dirty="0"/>
          </a:p>
          <a:p>
            <a:pPr algn="l"/>
            <a:endParaRPr lang="da-DK" sz="5000" dirty="0">
              <a:solidFill>
                <a:schemeClr val="tx2"/>
              </a:solidFill>
            </a:endParaRPr>
          </a:p>
          <a:p>
            <a:pPr algn="l"/>
            <a:endParaRPr lang="da-DK" sz="5000" dirty="0">
              <a:solidFill>
                <a:schemeClr val="tx2"/>
              </a:solidFill>
            </a:endParaRPr>
          </a:p>
          <a:p>
            <a:pPr algn="l"/>
            <a:endParaRPr lang="da-DK" sz="5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965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8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70358C-A2E6-C668-9EA3-DCB0CCE0B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B75480-0391-0F99-9A47-84857E7CB01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551962" y="6403784"/>
            <a:ext cx="1192375" cy="216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A3A6B690-63B9-5D42-A19E-860568B7DFE1}" type="datetime2">
              <a:rPr lang="da-DK" smtClean="0"/>
              <a:pPr>
                <a:spcAft>
                  <a:spcPts val="600"/>
                </a:spcAft>
              </a:pPr>
              <a:t>14. november 2025</a:t>
            </a:fld>
            <a:endParaRPr lang="da-D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9AA065-0B61-DF8D-E21F-E7AEA06BFC0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062180" y="6403784"/>
            <a:ext cx="794858" cy="216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D50C9E42-1E5D-7D4A-B09B-4AD41066EB66}" type="slidenum">
              <a:rPr lang="da-DK" smtClean="0"/>
              <a:pPr>
                <a:spcAft>
                  <a:spcPts val="600"/>
                </a:spcAft>
              </a:pPr>
              <a:t>5</a:t>
            </a:fld>
            <a:endParaRPr lang="da-DK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DE3A372-0139-9995-86B8-7D7ECC564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2343859"/>
            <a:ext cx="11522075" cy="3667913"/>
          </a:xfrm>
        </p:spPr>
        <p:txBody>
          <a:bodyPr anchor="b">
            <a:noAutofit/>
          </a:bodyPr>
          <a:lstStyle/>
          <a:p>
            <a:pPr algn="r"/>
            <a:r>
              <a:rPr lang="da-DK" sz="5000" b="1" u="sng" dirty="0">
                <a:solidFill>
                  <a:schemeClr val="bg1"/>
                </a:solidFill>
                <a:highlight>
                  <a:srgbClr val="008081"/>
                </a:highlight>
              </a:rPr>
              <a:t>Kategorier:</a:t>
            </a:r>
            <a:br>
              <a:rPr lang="da-DK" sz="5000" b="1" u="sng" dirty="0">
                <a:solidFill>
                  <a:schemeClr val="bg1"/>
                </a:solidFill>
                <a:highlight>
                  <a:srgbClr val="008081"/>
                </a:highlight>
              </a:rPr>
            </a:br>
            <a:r>
              <a:rPr lang="da-DK" sz="5000" b="1" dirty="0">
                <a:solidFill>
                  <a:schemeClr val="bg1"/>
                </a:solidFill>
                <a:highlight>
                  <a:srgbClr val="008081"/>
                </a:highlight>
              </a:rPr>
              <a:t>Samarbejde med kommuner</a:t>
            </a:r>
            <a:br>
              <a:rPr lang="da-DK" sz="5000" b="1" dirty="0">
                <a:solidFill>
                  <a:schemeClr val="bg1"/>
                </a:solidFill>
                <a:highlight>
                  <a:srgbClr val="008081"/>
                </a:highlight>
              </a:rPr>
            </a:br>
            <a:r>
              <a:rPr lang="da-DK" sz="5000" b="1" dirty="0">
                <a:solidFill>
                  <a:schemeClr val="bg1"/>
                </a:solidFill>
                <a:highlight>
                  <a:srgbClr val="008081"/>
                </a:highlight>
              </a:rPr>
              <a:t>Rekruttering og fastholdelse</a:t>
            </a:r>
            <a:br>
              <a:rPr lang="da-DK" sz="5000" b="1" dirty="0">
                <a:solidFill>
                  <a:schemeClr val="bg1"/>
                </a:solidFill>
                <a:highlight>
                  <a:srgbClr val="008081"/>
                </a:highlight>
              </a:rPr>
            </a:br>
            <a:r>
              <a:rPr lang="da-DK" sz="5000" b="1" dirty="0">
                <a:solidFill>
                  <a:schemeClr val="bg1"/>
                </a:solidFill>
                <a:highlight>
                  <a:srgbClr val="008081"/>
                </a:highlight>
              </a:rPr>
              <a:t>Aktiviteter</a:t>
            </a:r>
            <a:br>
              <a:rPr lang="da-DK" sz="5000" b="1" dirty="0">
                <a:solidFill>
                  <a:schemeClr val="bg1"/>
                </a:solidFill>
                <a:highlight>
                  <a:srgbClr val="008081"/>
                </a:highlight>
              </a:rPr>
            </a:br>
            <a:r>
              <a:rPr lang="da-DK" sz="5000" b="1" dirty="0">
                <a:solidFill>
                  <a:schemeClr val="bg1"/>
                </a:solidFill>
                <a:highlight>
                  <a:srgbClr val="008081"/>
                </a:highlight>
              </a:rPr>
              <a:t>Det politiske arbejde</a:t>
            </a:r>
            <a:br>
              <a:rPr lang="da-DK" sz="5000" b="1" dirty="0">
                <a:solidFill>
                  <a:schemeClr val="bg1"/>
                </a:solidFill>
                <a:highlight>
                  <a:srgbClr val="008081"/>
                </a:highlight>
              </a:rPr>
            </a:br>
            <a:r>
              <a:rPr lang="da-DK" sz="5000" b="1" dirty="0">
                <a:solidFill>
                  <a:schemeClr val="bg1"/>
                </a:solidFill>
                <a:highlight>
                  <a:srgbClr val="008081"/>
                </a:highlight>
              </a:rPr>
              <a:t>”Dilemmaet er frit”</a:t>
            </a:r>
            <a:br>
              <a:rPr lang="da-DK" sz="5000" dirty="0">
                <a:highlight>
                  <a:srgbClr val="F2E7DD"/>
                </a:highlight>
              </a:rPr>
            </a:br>
            <a:br>
              <a:rPr lang="da-DK" sz="5000" dirty="0">
                <a:highlight>
                  <a:srgbClr val="F2E7DD"/>
                </a:highlight>
              </a:rPr>
            </a:br>
            <a:endParaRPr lang="en-DK" sz="5000" dirty="0">
              <a:highlight>
                <a:srgbClr val="F2E7DD"/>
              </a:highlight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732F459-7404-623C-538F-DB0D6B4B117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4962" y="4954061"/>
            <a:ext cx="7560000" cy="1748469"/>
          </a:xfrm>
        </p:spPr>
        <p:txBody>
          <a:bodyPr>
            <a:normAutofit/>
          </a:bodyPr>
          <a:lstStyle/>
          <a:p>
            <a:r>
              <a:rPr lang="da-DK" dirty="0">
                <a:highlight>
                  <a:srgbClr val="F2E7DD"/>
                </a:highlight>
              </a:rPr>
              <a:t>1</a:t>
            </a:r>
            <a:endParaRPr lang="en-DK" dirty="0">
              <a:highlight>
                <a:srgbClr val="F2E7DD"/>
              </a:highlight>
            </a:endParaRP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C2D8DF74-C987-8F40-880A-F36F9FF2495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2828" y="5738084"/>
            <a:ext cx="2718298" cy="106038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Billede 6" descr="Et billede, der indeholder Grafik, clipart, grafisk design, illustration/afbildning&#10;&#10;AI-genereret indhold kan være ukorrekt.">
            <a:extLst>
              <a:ext uri="{FF2B5EF4-FFF2-40B4-BE49-F238E27FC236}">
                <a16:creationId xmlns:a16="http://schemas.microsoft.com/office/drawing/2014/main" id="{4FE92D18-C27B-0EFB-7FAB-0D7C39A6D8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34962" y="679938"/>
            <a:ext cx="4160587" cy="2915232"/>
          </a:xfrm>
          <a:prstGeom prst="rect">
            <a:avLst/>
          </a:prstGeom>
          <a:ln>
            <a:solidFill>
              <a:srgbClr val="008081"/>
            </a:solidFill>
          </a:ln>
        </p:spPr>
      </p:pic>
    </p:spTree>
    <p:extLst>
      <p:ext uri="{BB962C8B-B14F-4D97-AF65-F5344CB8AC3E}">
        <p14:creationId xmlns:p14="http://schemas.microsoft.com/office/powerpoint/2010/main" val="493971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57DDA2-902B-0B14-4913-27BA45C872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B26C767-CBEF-238A-AF94-B48F68F02EA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50C9E42-1E5D-7D4A-B09B-4AD41066EB66}" type="slidenum">
              <a:rPr lang="da-DK" smtClean="0"/>
              <a:pPr/>
              <a:t>6</a:t>
            </a:fld>
            <a:endParaRPr lang="da-DK" dirty="0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802A0CDA-7404-971D-F39D-CBA74F47F7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0FB6E028-97A9-A6F3-3233-5D600D955C06}"/>
              </a:ext>
            </a:extLst>
          </p:cNvPr>
          <p:cNvSpPr txBox="1"/>
          <p:nvPr/>
        </p:nvSpPr>
        <p:spPr>
          <a:xfrm>
            <a:off x="3821723" y="1969455"/>
            <a:ext cx="10637838" cy="454232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7000" b="1" dirty="0">
                <a:solidFill>
                  <a:schemeClr val="tx2"/>
                </a:solidFill>
              </a:rPr>
              <a:t>Opsamling</a:t>
            </a:r>
          </a:p>
        </p:txBody>
      </p:sp>
    </p:spTree>
    <p:extLst>
      <p:ext uri="{BB962C8B-B14F-4D97-AF65-F5344CB8AC3E}">
        <p14:creationId xmlns:p14="http://schemas.microsoft.com/office/powerpoint/2010/main" val="1104701179"/>
      </p:ext>
    </p:extLst>
  </p:cSld>
  <p:clrMapOvr>
    <a:masterClrMapping/>
  </p:clrMapOvr>
</p:sld>
</file>

<file path=ppt/theme/theme1.xml><?xml version="1.0" encoding="utf-8"?>
<a:theme xmlns:a="http://schemas.openxmlformats.org/drawingml/2006/main" name="Alzheimerforeningen - PPT">
  <a:themeElements>
    <a:clrScheme name="Alzheimerforeningen">
      <a:dk1>
        <a:srgbClr val="48001D"/>
      </a:dk1>
      <a:lt1>
        <a:srgbClr val="FBF7FB"/>
      </a:lt1>
      <a:dk2>
        <a:srgbClr val="000000"/>
      </a:dk2>
      <a:lt2>
        <a:srgbClr val="FBF7FB"/>
      </a:lt2>
      <a:accent1>
        <a:srgbClr val="48001D"/>
      </a:accent1>
      <a:accent2>
        <a:srgbClr val="E20512"/>
      </a:accent2>
      <a:accent3>
        <a:srgbClr val="EAD7E1"/>
      </a:accent3>
      <a:accent4>
        <a:srgbClr val="C79668"/>
      </a:accent4>
      <a:accent5>
        <a:srgbClr val="7C5192"/>
      </a:accent5>
      <a:accent6>
        <a:srgbClr val="005024"/>
      </a:accent6>
      <a:hlink>
        <a:srgbClr val="E20512"/>
      </a:hlink>
      <a:folHlink>
        <a:srgbClr val="7B5091"/>
      </a:folHlink>
    </a:clrScheme>
    <a:fontScheme name="Alzheimerforeningen">
      <a:majorFont>
        <a:latin typeface="AF Epilogue Bold"/>
        <a:ea typeface=""/>
        <a:cs typeface=""/>
      </a:majorFont>
      <a:minorFont>
        <a:latin typeface="AF Epilog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noAutofit/>
      </a:bodyPr>
      <a:lstStyle>
        <a:defPPr algn="l">
          <a:defRPr sz="1200" dirty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lzheimerforeningen_PPT_Eksempel" id="{B175C59F-32F9-478A-9CD4-76731B30BE02}" vid="{C6555971-EBA8-488D-966A-91822E41ED7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Frivilligdag 2025 - plenumpræsentaion</Template>
  <TotalTime>1813</TotalTime>
  <Words>118</Words>
  <Application>Microsoft Office PowerPoint</Application>
  <PresentationFormat>Widescreen</PresentationFormat>
  <Paragraphs>50</Paragraphs>
  <Slides>6</Slides>
  <Notes>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1" baseType="lpstr">
      <vt:lpstr>AF Epilogue</vt:lpstr>
      <vt:lpstr>AF Epilogue Bold</vt:lpstr>
      <vt:lpstr>Arial</vt:lpstr>
      <vt:lpstr>Calibri</vt:lpstr>
      <vt:lpstr>Alzheimerforeningen - PPT</vt:lpstr>
      <vt:lpstr>Det inspirerende arbejde i en lokalafdelingsbestyrelse Kl. 11.15-12.15  </vt:lpstr>
      <vt:lpstr>Kort præsentationsrunde</vt:lpstr>
      <vt:lpstr>PowerPoint-præsentation</vt:lpstr>
      <vt:lpstr>PowerPoint-præsentation</vt:lpstr>
      <vt:lpstr>Kategorier: Samarbejde med kommuner Rekruttering og fastholdelse Aktiviteter Det politiske arbejde ”Dilemmaet er frit”  </vt:lpstr>
      <vt:lpstr>PowerPoint-præsentation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Sabine Frahm</dc:creator>
  <cp:keywords/>
  <dc:description/>
  <cp:lastModifiedBy>Augustine Pardorf-Petersen</cp:lastModifiedBy>
  <cp:revision>2</cp:revision>
  <dcterms:created xsi:type="dcterms:W3CDTF">2025-10-07T13:08:52Z</dcterms:created>
  <dcterms:modified xsi:type="dcterms:W3CDTF">2025-11-14T10:28:17Z</dcterms:modified>
  <cp:category/>
</cp:coreProperties>
</file>