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51" r:id="rId4"/>
  </p:sldMasterIdLst>
  <p:notesMasterIdLst>
    <p:notesMasterId r:id="rId6"/>
  </p:notesMasterIdLst>
  <p:handoutMasterIdLst>
    <p:handoutMasterId r:id="rId7"/>
  </p:handoutMasterIdLst>
  <p:sldIdLst>
    <p:sldId id="262" r:id="rId5"/>
  </p:sldIdLst>
  <p:sldSz cx="7559675" cy="10691813"/>
  <p:notesSz cx="6794500" cy="9931400"/>
  <p:embeddedFontLst>
    <p:embeddedFont>
      <p:font typeface="KBH" panose="00000500000000000000" pitchFamily="2" charset="0"/>
      <p:regular r:id="rId8"/>
      <p:bold r:id="rId9"/>
      <p:italic r:id="rId10"/>
      <p:boldItalic r:id="rId11"/>
    </p:embeddedFont>
    <p:embeddedFont>
      <p:font typeface="KBH Medium" panose="00000600000000000000" pitchFamily="2" charset="0"/>
      <p:regular r:id="rId12"/>
      <p:italic r:id="rId13"/>
    </p:embeddedFont>
    <p:embeddedFont>
      <p:font typeface="KBH Tekst" panose="00000500000000000000" pitchFamily="2" charset="0"/>
      <p:regular r:id="rId14"/>
      <p:bold r:id="rId15"/>
      <p:italic r:id="rId16"/>
      <p:boldItalic r:id="rId17"/>
    </p:embeddedFont>
  </p:embeddedFontLst>
  <p:defaultTextStyle>
    <a:defPPr>
      <a:defRPr lang="en-US"/>
    </a:defPPr>
    <a:lvl1pPr marL="0" algn="l" defTabSz="487924" rtl="0" eaLnBrk="1" latinLnBrk="0" hangingPunct="1">
      <a:defRPr sz="960" kern="1200">
        <a:solidFill>
          <a:schemeClr val="tx1"/>
        </a:solidFill>
        <a:latin typeface="+mn-lt"/>
        <a:ea typeface="+mn-ea"/>
        <a:cs typeface="+mn-cs"/>
      </a:defRPr>
    </a:lvl1pPr>
    <a:lvl2pPr marL="243962" algn="l" defTabSz="487924" rtl="0" eaLnBrk="1" latinLnBrk="0" hangingPunct="1">
      <a:defRPr sz="960" kern="1200">
        <a:solidFill>
          <a:schemeClr val="tx1"/>
        </a:solidFill>
        <a:latin typeface="+mn-lt"/>
        <a:ea typeface="+mn-ea"/>
        <a:cs typeface="+mn-cs"/>
      </a:defRPr>
    </a:lvl2pPr>
    <a:lvl3pPr marL="487924" algn="l" defTabSz="487924" rtl="0" eaLnBrk="1" latinLnBrk="0" hangingPunct="1">
      <a:defRPr sz="960" kern="1200">
        <a:solidFill>
          <a:schemeClr val="tx1"/>
        </a:solidFill>
        <a:latin typeface="+mn-lt"/>
        <a:ea typeface="+mn-ea"/>
        <a:cs typeface="+mn-cs"/>
      </a:defRPr>
    </a:lvl3pPr>
    <a:lvl4pPr marL="731886" algn="l" defTabSz="487924" rtl="0" eaLnBrk="1" latinLnBrk="0" hangingPunct="1">
      <a:defRPr sz="960" kern="1200">
        <a:solidFill>
          <a:schemeClr val="tx1"/>
        </a:solidFill>
        <a:latin typeface="+mn-lt"/>
        <a:ea typeface="+mn-ea"/>
        <a:cs typeface="+mn-cs"/>
      </a:defRPr>
    </a:lvl4pPr>
    <a:lvl5pPr marL="975848" algn="l" defTabSz="487924" rtl="0" eaLnBrk="1" latinLnBrk="0" hangingPunct="1">
      <a:defRPr sz="960" kern="1200">
        <a:solidFill>
          <a:schemeClr val="tx1"/>
        </a:solidFill>
        <a:latin typeface="+mn-lt"/>
        <a:ea typeface="+mn-ea"/>
        <a:cs typeface="+mn-cs"/>
      </a:defRPr>
    </a:lvl5pPr>
    <a:lvl6pPr marL="1219810" algn="l" defTabSz="487924" rtl="0" eaLnBrk="1" latinLnBrk="0" hangingPunct="1">
      <a:defRPr sz="960" kern="1200">
        <a:solidFill>
          <a:schemeClr val="tx1"/>
        </a:solidFill>
        <a:latin typeface="+mn-lt"/>
        <a:ea typeface="+mn-ea"/>
        <a:cs typeface="+mn-cs"/>
      </a:defRPr>
    </a:lvl6pPr>
    <a:lvl7pPr marL="1463772" algn="l" defTabSz="487924" rtl="0" eaLnBrk="1" latinLnBrk="0" hangingPunct="1">
      <a:defRPr sz="960" kern="1200">
        <a:solidFill>
          <a:schemeClr val="tx1"/>
        </a:solidFill>
        <a:latin typeface="+mn-lt"/>
        <a:ea typeface="+mn-ea"/>
        <a:cs typeface="+mn-cs"/>
      </a:defRPr>
    </a:lvl7pPr>
    <a:lvl8pPr marL="1707733" algn="l" defTabSz="487924" rtl="0" eaLnBrk="1" latinLnBrk="0" hangingPunct="1">
      <a:defRPr sz="960" kern="1200">
        <a:solidFill>
          <a:schemeClr val="tx1"/>
        </a:solidFill>
        <a:latin typeface="+mn-lt"/>
        <a:ea typeface="+mn-ea"/>
        <a:cs typeface="+mn-cs"/>
      </a:defRPr>
    </a:lvl8pPr>
    <a:lvl9pPr marL="1951695" algn="l" defTabSz="487924" rtl="0" eaLnBrk="1" latinLnBrk="0" hangingPunct="1">
      <a:defRPr sz="96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D2D7"/>
    <a:srgbClr val="D2C3CD"/>
    <a:srgbClr val="F7C3DC"/>
    <a:srgbClr val="14A078"/>
    <a:srgbClr val="3EAD5A"/>
    <a:srgbClr val="009ED4"/>
    <a:srgbClr val="F59E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C3F3DA-2710-4F7C-967E-D929E443D9F7}" v="1" dt="2025-05-07T08:51:31.371"/>
  </p1510:revLst>
</p1510:revInfo>
</file>

<file path=ppt/tableStyles.xml><?xml version="1.0" encoding="utf-8"?>
<a:tblStyleLst xmlns:a="http://schemas.openxmlformats.org/drawingml/2006/main" def="{21E4AEA4-8DFA-4A89-87EB-49C32662AFE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llemlayout 2 - Marker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010" autoAdjust="0"/>
    <p:restoredTop sz="96357" autoAdjust="0"/>
  </p:normalViewPr>
  <p:slideViewPr>
    <p:cSldViewPr snapToGrid="0" showGuides="1">
      <p:cViewPr varScale="1">
        <p:scale>
          <a:sx n="99" d="100"/>
          <a:sy n="99" d="100"/>
        </p:scale>
        <p:origin x="4950" y="9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handoutMaster" Target="handoutMasters/handoutMaster1.xml"/><Relationship Id="rId12" Type="http://schemas.openxmlformats.org/officeDocument/2006/relationships/font" Target="fonts/font5.fntdata"/><Relationship Id="rId17" Type="http://schemas.openxmlformats.org/officeDocument/2006/relationships/font" Target="fonts/font10.fntdata"/><Relationship Id="rId2" Type="http://schemas.openxmlformats.org/officeDocument/2006/relationships/customXml" Target="../customXml/item2.xml"/><Relationship Id="rId16" Type="http://schemas.openxmlformats.org/officeDocument/2006/relationships/font" Target="fonts/font9.fntdata"/><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font" Target="fonts/font7.fntdata"/><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Footer Placeholder 5"/>
          <p:cNvSpPr>
            <a:spLocks noGrp="1"/>
          </p:cNvSpPr>
          <p:nvPr>
            <p:ph type="ftr" sz="quarter" idx="2"/>
          </p:nvPr>
        </p:nvSpPr>
        <p:spPr>
          <a:xfrm>
            <a:off x="0" y="9433107"/>
            <a:ext cx="2944283" cy="49829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3"/>
          </p:nvPr>
        </p:nvSpPr>
        <p:spPr>
          <a:xfrm>
            <a:off x="3848645" y="9433107"/>
            <a:ext cx="2944283" cy="498294"/>
          </a:xfrm>
          <a:prstGeom prst="rect">
            <a:avLst/>
          </a:prstGeom>
        </p:spPr>
        <p:txBody>
          <a:bodyPr vert="horz" lIns="91440" tIns="45720" rIns="91440" bIns="45720" rtlCol="0" anchor="b"/>
          <a:lstStyle>
            <a:lvl1pPr algn="r">
              <a:defRPr sz="1200"/>
            </a:lvl1pPr>
          </a:lstStyle>
          <a:p>
            <a:fld id="{5D8382C0-1D05-4229-918E-CDD7B7E48B4A}" type="slidenum">
              <a:rPr lang="en-GB" smtClean="0"/>
              <a:t>‹nr.›</a:t>
            </a:fld>
            <a:endParaRPr lang="en-GB"/>
          </a:p>
        </p:txBody>
      </p:sp>
      <p:sp>
        <p:nvSpPr>
          <p:cNvPr id="8" name="Date Placeholder 7"/>
          <p:cNvSpPr>
            <a:spLocks noGrp="1"/>
          </p:cNvSpPr>
          <p:nvPr>
            <p:ph type="dt" sz="quarter" idx="1"/>
          </p:nvPr>
        </p:nvSpPr>
        <p:spPr>
          <a:xfrm>
            <a:off x="3848645" y="0"/>
            <a:ext cx="2944283" cy="498295"/>
          </a:xfrm>
          <a:prstGeom prst="rect">
            <a:avLst/>
          </a:prstGeom>
        </p:spPr>
        <p:txBody>
          <a:bodyPr vert="horz" lIns="91440" tIns="45720" rIns="91440" bIns="45720" rtlCol="0"/>
          <a:lstStyle>
            <a:lvl1pPr algn="r">
              <a:defRPr sz="1200"/>
            </a:lvl1pPr>
          </a:lstStyle>
          <a:p>
            <a:fld id="{13F6AEEE-E778-402E-8B8F-9A98AED26EB8}" type="datetimeFigureOut">
              <a:rPr lang="en-GB" smtClean="0"/>
              <a:t>08/10/2025</a:t>
            </a:fld>
            <a:endParaRPr lang="en-GB"/>
          </a:p>
        </p:txBody>
      </p:sp>
      <p:sp>
        <p:nvSpPr>
          <p:cNvPr id="9" name="Header Placeholder 8"/>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en-GB"/>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Notes Placeholder 7"/>
          <p:cNvSpPr>
            <a:spLocks noGrp="1"/>
          </p:cNvSpPr>
          <p:nvPr>
            <p:ph type="body" sz="quarter" idx="3"/>
          </p:nvPr>
        </p:nvSpPr>
        <p:spPr>
          <a:xfrm>
            <a:off x="679450" y="4779486"/>
            <a:ext cx="5435600" cy="3910489"/>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Date Placeholder 8"/>
          <p:cNvSpPr>
            <a:spLocks noGrp="1"/>
          </p:cNvSpPr>
          <p:nvPr>
            <p:ph type="dt" idx="1"/>
          </p:nvPr>
        </p:nvSpPr>
        <p:spPr>
          <a:xfrm>
            <a:off x="3848645" y="0"/>
            <a:ext cx="2944283" cy="498295"/>
          </a:xfrm>
          <a:prstGeom prst="rect">
            <a:avLst/>
          </a:prstGeom>
        </p:spPr>
        <p:txBody>
          <a:bodyPr vert="horz" lIns="91440" tIns="45720" rIns="91440" bIns="45720" rtlCol="0"/>
          <a:lstStyle>
            <a:lvl1pPr algn="r">
              <a:defRPr sz="1000"/>
            </a:lvl1pPr>
          </a:lstStyle>
          <a:p>
            <a:fld id="{1386E511-D742-4EFE-90B5-C9FC42762E0F}" type="datetimeFigureOut">
              <a:rPr lang="en-GB" smtClean="0"/>
              <a:pPr/>
              <a:t>08/10/2025</a:t>
            </a:fld>
            <a:endParaRPr lang="en-GB"/>
          </a:p>
        </p:txBody>
      </p:sp>
      <p:sp>
        <p:nvSpPr>
          <p:cNvPr id="10" name="Slide Number Placeholder 9"/>
          <p:cNvSpPr>
            <a:spLocks noGrp="1"/>
          </p:cNvSpPr>
          <p:nvPr>
            <p:ph type="sldNum" sz="quarter" idx="5"/>
          </p:nvPr>
        </p:nvSpPr>
        <p:spPr>
          <a:xfrm>
            <a:off x="3848645" y="9433107"/>
            <a:ext cx="2944283" cy="498294"/>
          </a:xfrm>
          <a:prstGeom prst="rect">
            <a:avLst/>
          </a:prstGeom>
        </p:spPr>
        <p:txBody>
          <a:bodyPr vert="horz" lIns="91440" tIns="45720" rIns="91440" bIns="45720" rtlCol="0" anchor="b"/>
          <a:lstStyle>
            <a:lvl1pPr algn="r">
              <a:defRPr sz="1000"/>
            </a:lvl1pPr>
          </a:lstStyle>
          <a:p>
            <a:fld id="{A16CFAD1-D197-4A88-B173-A6412E995EE5}" type="slidenum">
              <a:rPr lang="en-GB" smtClean="0"/>
              <a:pPr/>
              <a:t>‹nr.›</a:t>
            </a:fld>
            <a:endParaRPr lang="en-GB"/>
          </a:p>
        </p:txBody>
      </p:sp>
      <p:sp>
        <p:nvSpPr>
          <p:cNvPr id="11" name="Footer Placeholder 10"/>
          <p:cNvSpPr>
            <a:spLocks noGrp="1"/>
          </p:cNvSpPr>
          <p:nvPr>
            <p:ph type="ftr" sz="quarter" idx="4"/>
          </p:nvPr>
        </p:nvSpPr>
        <p:spPr>
          <a:xfrm>
            <a:off x="0" y="9433107"/>
            <a:ext cx="2944283" cy="498294"/>
          </a:xfrm>
          <a:prstGeom prst="rect">
            <a:avLst/>
          </a:prstGeom>
        </p:spPr>
        <p:txBody>
          <a:bodyPr vert="horz" lIns="91440" tIns="45720" rIns="91440" bIns="45720" rtlCol="0" anchor="b"/>
          <a:lstStyle>
            <a:lvl1pPr algn="l">
              <a:defRPr sz="1000"/>
            </a:lvl1pPr>
          </a:lstStyle>
          <a:p>
            <a:endParaRPr lang="en-GB"/>
          </a:p>
        </p:txBody>
      </p:sp>
      <p:sp>
        <p:nvSpPr>
          <p:cNvPr id="12" name="Slide Image Placeholder 11"/>
          <p:cNvSpPr>
            <a:spLocks noGrp="1" noRot="1" noChangeAspect="1"/>
          </p:cNvSpPr>
          <p:nvPr>
            <p:ph type="sldImg" idx="2"/>
          </p:nvPr>
        </p:nvSpPr>
        <p:spPr>
          <a:xfrm>
            <a:off x="2212975" y="1241425"/>
            <a:ext cx="2368550" cy="3351213"/>
          </a:xfrm>
          <a:prstGeom prst="rect">
            <a:avLst/>
          </a:prstGeom>
          <a:noFill/>
          <a:ln w="12700">
            <a:solidFill>
              <a:prstClr val="black"/>
            </a:solidFill>
          </a:ln>
        </p:spPr>
        <p:txBody>
          <a:bodyPr vert="horz" lIns="91440" tIns="45720" rIns="91440" bIns="45720" rtlCol="0" anchor="ctr"/>
          <a:lstStyle/>
          <a:p>
            <a:endParaRPr lang="en-GB"/>
          </a:p>
        </p:txBody>
      </p:sp>
      <p:sp>
        <p:nvSpPr>
          <p:cNvPr id="13" name="Header Placeholder 12"/>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000"/>
            </a:lvl1pPr>
          </a:lstStyle>
          <a:p>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notesStyle>
    <a:lvl1pPr marL="0" algn="l" defTabSz="487924" rtl="0" eaLnBrk="1" latinLnBrk="0" hangingPunct="1">
      <a:defRPr sz="640" kern="1200">
        <a:solidFill>
          <a:schemeClr val="tx1"/>
        </a:solidFill>
        <a:latin typeface="+mn-lt"/>
        <a:ea typeface="+mn-ea"/>
        <a:cs typeface="+mn-cs"/>
      </a:defRPr>
    </a:lvl1pPr>
    <a:lvl2pPr marL="243962" algn="l" defTabSz="487924" rtl="0" eaLnBrk="1" latinLnBrk="0" hangingPunct="1">
      <a:defRPr sz="640" kern="1200">
        <a:solidFill>
          <a:schemeClr val="tx1"/>
        </a:solidFill>
        <a:latin typeface="+mn-lt"/>
        <a:ea typeface="+mn-ea"/>
        <a:cs typeface="+mn-cs"/>
      </a:defRPr>
    </a:lvl2pPr>
    <a:lvl3pPr marL="487924" algn="l" defTabSz="487924" rtl="0" eaLnBrk="1" latinLnBrk="0" hangingPunct="1">
      <a:defRPr sz="640" kern="1200">
        <a:solidFill>
          <a:schemeClr val="tx1"/>
        </a:solidFill>
        <a:latin typeface="+mn-lt"/>
        <a:ea typeface="+mn-ea"/>
        <a:cs typeface="+mn-cs"/>
      </a:defRPr>
    </a:lvl3pPr>
    <a:lvl4pPr marL="731886" algn="l" defTabSz="487924" rtl="0" eaLnBrk="1" latinLnBrk="0" hangingPunct="1">
      <a:defRPr sz="640" kern="1200">
        <a:solidFill>
          <a:schemeClr val="tx1"/>
        </a:solidFill>
        <a:latin typeface="+mn-lt"/>
        <a:ea typeface="+mn-ea"/>
        <a:cs typeface="+mn-cs"/>
      </a:defRPr>
    </a:lvl4pPr>
    <a:lvl5pPr marL="975848" algn="l" defTabSz="487924" rtl="0" eaLnBrk="1" latinLnBrk="0" hangingPunct="1">
      <a:defRPr sz="640" kern="1200">
        <a:solidFill>
          <a:schemeClr val="tx1"/>
        </a:solidFill>
        <a:latin typeface="+mn-lt"/>
        <a:ea typeface="+mn-ea"/>
        <a:cs typeface="+mn-cs"/>
      </a:defRPr>
    </a:lvl5pPr>
    <a:lvl6pPr marL="1219810" algn="l" defTabSz="487924" rtl="0" eaLnBrk="1" latinLnBrk="0" hangingPunct="1">
      <a:defRPr sz="640" kern="1200">
        <a:solidFill>
          <a:schemeClr val="tx1"/>
        </a:solidFill>
        <a:latin typeface="+mn-lt"/>
        <a:ea typeface="+mn-ea"/>
        <a:cs typeface="+mn-cs"/>
      </a:defRPr>
    </a:lvl6pPr>
    <a:lvl7pPr marL="1463772" algn="l" defTabSz="487924" rtl="0" eaLnBrk="1" latinLnBrk="0" hangingPunct="1">
      <a:defRPr sz="640" kern="1200">
        <a:solidFill>
          <a:schemeClr val="tx1"/>
        </a:solidFill>
        <a:latin typeface="+mn-lt"/>
        <a:ea typeface="+mn-ea"/>
        <a:cs typeface="+mn-cs"/>
      </a:defRPr>
    </a:lvl7pPr>
    <a:lvl8pPr marL="1707733" algn="l" defTabSz="487924" rtl="0" eaLnBrk="1" latinLnBrk="0" hangingPunct="1">
      <a:defRPr sz="640" kern="1200">
        <a:solidFill>
          <a:schemeClr val="tx1"/>
        </a:solidFill>
        <a:latin typeface="+mn-lt"/>
        <a:ea typeface="+mn-ea"/>
        <a:cs typeface="+mn-cs"/>
      </a:defRPr>
    </a:lvl8pPr>
    <a:lvl9pPr marL="1951695" algn="l" defTabSz="487924" rtl="0" eaLnBrk="1" latinLnBrk="0" hangingPunct="1">
      <a:defRPr sz="64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A16CFAD1-D197-4A88-B173-A6412E995EE5}" type="slidenum">
              <a:rPr lang="en-GB" smtClean="0"/>
              <a:pPr/>
              <a:t>1</a:t>
            </a:fld>
            <a:endParaRPr lang="en-GB"/>
          </a:p>
        </p:txBody>
      </p:sp>
    </p:spTree>
    <p:extLst>
      <p:ext uri="{BB962C8B-B14F-4D97-AF65-F5344CB8AC3E}">
        <p14:creationId xmlns:p14="http://schemas.microsoft.com/office/powerpoint/2010/main" val="3338958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Forside">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154B70EE-0C00-41A0-80F0-917877BF5A71}"/>
              </a:ext>
            </a:extLst>
          </p:cNvPr>
          <p:cNvSpPr>
            <a:spLocks noGrp="1"/>
          </p:cNvSpPr>
          <p:nvPr>
            <p:ph type="ctrTitle" hasCustomPrompt="1"/>
          </p:nvPr>
        </p:nvSpPr>
        <p:spPr>
          <a:xfrm>
            <a:off x="626316" y="3269673"/>
            <a:ext cx="6318947" cy="4968611"/>
          </a:xfrm>
          <a:prstGeom prst="rect">
            <a:avLst/>
          </a:prstGeom>
        </p:spPr>
        <p:txBody>
          <a:bodyPr lIns="0" tIns="0" rIns="0" bIns="0" numCol="2" spcCol="252000" anchor="t" anchorCtr="0">
            <a:noAutofit/>
          </a:bodyPr>
          <a:lstStyle>
            <a:lvl1pPr marL="12700" marR="5080" algn="l">
              <a:lnSpc>
                <a:spcPct val="125000"/>
              </a:lnSpc>
              <a:spcBef>
                <a:spcPts val="100"/>
              </a:spcBef>
              <a:defRPr sz="1200" b="0" i="0">
                <a:solidFill>
                  <a:schemeClr val="tx2"/>
                </a:solidFill>
                <a:latin typeface="+mn-lt"/>
              </a:defRPr>
            </a:lvl1pPr>
          </a:lstStyle>
          <a:p>
            <a:pPr marL="12700" marR="5080">
              <a:lnSpc>
                <a:spcPct val="117000"/>
              </a:lnSpc>
              <a:spcBef>
                <a:spcPts val="100"/>
              </a:spcBef>
            </a:pPr>
            <a:r>
              <a:rPr lang="da-DK" dirty="0"/>
              <a:t>Indsæt tekst</a:t>
            </a:r>
          </a:p>
        </p:txBody>
      </p:sp>
      <p:sp>
        <p:nvSpPr>
          <p:cNvPr id="4" name="Pladsholder til tekst 3">
            <a:extLst>
              <a:ext uri="{FF2B5EF4-FFF2-40B4-BE49-F238E27FC236}">
                <a16:creationId xmlns:a16="http://schemas.microsoft.com/office/drawing/2014/main" id="{3370215E-3F28-C26D-03F5-988A07A75A5A}"/>
              </a:ext>
            </a:extLst>
          </p:cNvPr>
          <p:cNvSpPr>
            <a:spLocks noGrp="1"/>
          </p:cNvSpPr>
          <p:nvPr>
            <p:ph type="body" sz="quarter" idx="23" hasCustomPrompt="1"/>
          </p:nvPr>
        </p:nvSpPr>
        <p:spPr>
          <a:xfrm>
            <a:off x="626419" y="845128"/>
            <a:ext cx="4873836" cy="1862576"/>
          </a:xfrm>
        </p:spPr>
        <p:txBody>
          <a:bodyPr/>
          <a:lstStyle>
            <a:lvl1pPr marL="0" marR="0" indent="0" algn="l" defTabSz="675123" rtl="0" eaLnBrk="1" fontAlgn="auto" latinLnBrk="0" hangingPunct="1">
              <a:lnSpc>
                <a:spcPct val="100000"/>
              </a:lnSpc>
              <a:spcBef>
                <a:spcPts val="0"/>
              </a:spcBef>
              <a:spcAft>
                <a:spcPts val="443"/>
              </a:spcAft>
              <a:buClrTx/>
              <a:buSzTx/>
              <a:buFontTx/>
              <a:buNone/>
              <a:tabLst/>
              <a:defRPr sz="4000" b="1" i="0">
                <a:solidFill>
                  <a:schemeClr val="tx2"/>
                </a:solidFill>
                <a:latin typeface="KBH" pitchFamily="2" charset="77"/>
              </a:defRPr>
            </a:lvl1pPr>
            <a:lvl2pPr marL="149002" indent="0">
              <a:buFontTx/>
              <a:buNone/>
              <a:defRPr/>
            </a:lvl2pPr>
            <a:lvl3pPr marL="330528" indent="0">
              <a:buFontTx/>
              <a:buNone/>
              <a:defRPr/>
            </a:lvl3pPr>
            <a:lvl4pPr>
              <a:buFontTx/>
              <a:buNone/>
              <a:defRPr/>
            </a:lvl4pPr>
            <a:lvl5pPr>
              <a:buFontTx/>
              <a:buNone/>
              <a:defRPr/>
            </a:lvl5pPr>
          </a:lstStyle>
          <a:p>
            <a:pPr lvl="0"/>
            <a:r>
              <a:rPr lang="da-DK" dirty="0"/>
              <a:t>Indsæt størst mulige overskrift, max 3 linjer</a:t>
            </a:r>
          </a:p>
        </p:txBody>
      </p:sp>
      <p:sp>
        <p:nvSpPr>
          <p:cNvPr id="11" name="Rectangle 1">
            <a:extLst>
              <a:ext uri="{FF2B5EF4-FFF2-40B4-BE49-F238E27FC236}">
                <a16:creationId xmlns:a16="http://schemas.microsoft.com/office/drawing/2014/main" id="{FCE2F31E-E3F4-56EC-E9E3-F89E1E412B51}"/>
              </a:ext>
            </a:extLst>
          </p:cNvPr>
          <p:cNvSpPr/>
          <p:nvPr userDrawn="1"/>
        </p:nvSpPr>
        <p:spPr>
          <a:xfrm>
            <a:off x="358775" y="8800975"/>
            <a:ext cx="6842125" cy="15255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12" name="Subtitle 2">
            <a:extLst>
              <a:ext uri="{FF2B5EF4-FFF2-40B4-BE49-F238E27FC236}">
                <a16:creationId xmlns:a16="http://schemas.microsoft.com/office/drawing/2014/main" id="{BF7F58E4-5AB0-1C90-3F17-875307B69C22}"/>
              </a:ext>
            </a:extLst>
          </p:cNvPr>
          <p:cNvSpPr txBox="1">
            <a:spLocks/>
          </p:cNvSpPr>
          <p:nvPr userDrawn="1"/>
        </p:nvSpPr>
        <p:spPr>
          <a:xfrm>
            <a:off x="626315" y="9359636"/>
            <a:ext cx="2120255" cy="408188"/>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Char char="​"/>
              <a:defRPr sz="2000" b="1" i="0" kern="1200">
                <a:solidFill>
                  <a:schemeClr val="bg1"/>
                </a:solidFill>
                <a:latin typeface="KBH" pitchFamily="2"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2pPr>
            <a:lvl3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3pPr>
            <a:lvl4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4pPr>
            <a:lvl5pPr marL="0" indent="0" algn="l" defTabSz="914400" rtl="0" eaLnBrk="1" latinLnBrk="0" hangingPunct="1">
              <a:lnSpc>
                <a:spcPct val="100000"/>
              </a:lnSpc>
              <a:spcBef>
                <a:spcPts val="0"/>
              </a:spcBef>
              <a:spcAft>
                <a:spcPts val="600"/>
              </a:spcAft>
              <a:buFont typeface="Arial" panose="020B0604020202020204" pitchFamily="34" charset="0"/>
              <a:buChar char="​"/>
              <a:tabLst/>
              <a:defRPr sz="2000" b="1" kern="1200">
                <a:solidFill>
                  <a:srgbClr val="000C2E"/>
                </a:solidFill>
                <a:latin typeface="KBH Tekst" panose="00000500000000000000" pitchFamily="2" charset="0"/>
                <a:ea typeface="+mn-ea"/>
                <a:cs typeface="+mn-cs"/>
              </a:defRPr>
            </a:lvl5pPr>
            <a:lvl6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6pPr>
            <a:lvl7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baseline="0">
                <a:solidFill>
                  <a:srgbClr val="000C2E"/>
                </a:solidFill>
                <a:latin typeface="KBH Tekst" panose="00000500000000000000" pitchFamily="2" charset="0"/>
                <a:ea typeface="+mn-ea"/>
                <a:cs typeface="+mn-cs"/>
              </a:defRPr>
            </a:lvl7pPr>
            <a:lvl8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8pPr>
            <a:lvl9pPr marL="0" indent="0" algn="l" defTabSz="914400" rtl="0" eaLnBrk="1" latinLnBrk="0" hangingPunct="1">
              <a:lnSpc>
                <a:spcPct val="90000"/>
              </a:lnSpc>
              <a:spcBef>
                <a:spcPts val="0"/>
              </a:spcBef>
              <a:spcAft>
                <a:spcPts val="0"/>
              </a:spcAft>
              <a:buFont typeface="Arial" panose="020B0604020202020204" pitchFamily="34" charset="0"/>
              <a:buChar char="​"/>
              <a:defRPr sz="2000" b="1" kern="1200" baseline="0">
                <a:solidFill>
                  <a:srgbClr val="000C2E"/>
                </a:solidFill>
                <a:latin typeface="KBH Tekst" panose="00000500000000000000" pitchFamily="2" charset="0"/>
                <a:ea typeface="+mn-ea"/>
                <a:cs typeface="+mn-cs"/>
              </a:defRPr>
            </a:lvl9pPr>
          </a:lstStyle>
          <a:p>
            <a:r>
              <a:rPr lang="da-DK" sz="1300" kern="0" spc="30" baseline="0" dirty="0"/>
              <a:t>Center for</a:t>
            </a:r>
            <a:br>
              <a:rPr lang="da-DK" sz="1300" kern="0" spc="30" baseline="0" dirty="0"/>
            </a:br>
            <a:r>
              <a:rPr lang="da-DK" sz="1300" kern="0" spc="30" baseline="0" dirty="0"/>
              <a:t>Demens</a:t>
            </a:r>
          </a:p>
        </p:txBody>
      </p:sp>
      <p:sp>
        <p:nvSpPr>
          <p:cNvPr id="13" name="Graphic 7">
            <a:extLst>
              <a:ext uri="{FF2B5EF4-FFF2-40B4-BE49-F238E27FC236}">
                <a16:creationId xmlns:a16="http://schemas.microsoft.com/office/drawing/2014/main" id="{80AEDA19-7D9A-5362-9388-6C7A5E75D942}"/>
              </a:ext>
            </a:extLst>
          </p:cNvPr>
          <p:cNvSpPr/>
          <p:nvPr userDrawn="1"/>
        </p:nvSpPr>
        <p:spPr>
          <a:xfrm>
            <a:off x="6011951" y="9118269"/>
            <a:ext cx="890379" cy="927070"/>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chemeClr val="bg1"/>
          </a:solidFill>
          <a:ln w="8132" cap="flat">
            <a:noFill/>
            <a:prstDash val="solid"/>
            <a:miter/>
          </a:ln>
        </p:spPr>
        <p:txBody>
          <a:bodyPr rtlCol="0" anchor="ctr"/>
          <a:lstStyle/>
          <a:p>
            <a:endParaRPr lang="da-DK" dirty="0"/>
          </a:p>
        </p:txBody>
      </p:sp>
    </p:spTree>
    <p:extLst>
      <p:ext uri="{BB962C8B-B14F-4D97-AF65-F5344CB8AC3E}">
        <p14:creationId xmlns:p14="http://schemas.microsoft.com/office/powerpoint/2010/main" val="23479276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A_Forside med ikon">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154B70EE-0C00-41A0-80F0-917877BF5A71}"/>
              </a:ext>
            </a:extLst>
          </p:cNvPr>
          <p:cNvSpPr>
            <a:spLocks noGrp="1"/>
          </p:cNvSpPr>
          <p:nvPr>
            <p:ph type="ctrTitle" hasCustomPrompt="1"/>
          </p:nvPr>
        </p:nvSpPr>
        <p:spPr>
          <a:xfrm>
            <a:off x="626316" y="2850581"/>
            <a:ext cx="6318947" cy="5387703"/>
          </a:xfrm>
          <a:prstGeom prst="rect">
            <a:avLst/>
          </a:prstGeom>
        </p:spPr>
        <p:txBody>
          <a:bodyPr lIns="0" tIns="0" rIns="0" bIns="0" numCol="2" spcCol="252000" anchor="t" anchorCtr="0">
            <a:noAutofit/>
          </a:bodyPr>
          <a:lstStyle>
            <a:lvl1pPr marL="12700" marR="5080" algn="l">
              <a:lnSpc>
                <a:spcPct val="125000"/>
              </a:lnSpc>
              <a:spcBef>
                <a:spcPts val="100"/>
              </a:spcBef>
              <a:defRPr sz="1200" b="0" i="0">
                <a:solidFill>
                  <a:schemeClr val="tx2"/>
                </a:solidFill>
                <a:latin typeface="+mn-lt"/>
              </a:defRPr>
            </a:lvl1pPr>
          </a:lstStyle>
          <a:p>
            <a:pPr marL="12700" marR="5080">
              <a:lnSpc>
                <a:spcPct val="117000"/>
              </a:lnSpc>
              <a:spcBef>
                <a:spcPts val="100"/>
              </a:spcBef>
            </a:pPr>
            <a:r>
              <a:rPr lang="da-DK" dirty="0"/>
              <a:t>Indsæt tekst</a:t>
            </a:r>
          </a:p>
        </p:txBody>
      </p:sp>
      <p:sp>
        <p:nvSpPr>
          <p:cNvPr id="4" name="Pladsholder til tekst 3">
            <a:extLst>
              <a:ext uri="{FF2B5EF4-FFF2-40B4-BE49-F238E27FC236}">
                <a16:creationId xmlns:a16="http://schemas.microsoft.com/office/drawing/2014/main" id="{3370215E-3F28-C26D-03F5-988A07A75A5A}"/>
              </a:ext>
            </a:extLst>
          </p:cNvPr>
          <p:cNvSpPr>
            <a:spLocks noGrp="1"/>
          </p:cNvSpPr>
          <p:nvPr>
            <p:ph type="body" sz="quarter" idx="23" hasCustomPrompt="1"/>
          </p:nvPr>
        </p:nvSpPr>
        <p:spPr>
          <a:xfrm>
            <a:off x="626420" y="923989"/>
            <a:ext cx="4307088" cy="1367931"/>
          </a:xfrm>
        </p:spPr>
        <p:txBody>
          <a:bodyPr/>
          <a:lstStyle>
            <a:lvl1pPr marL="0" marR="0" indent="0" algn="l" defTabSz="675123" rtl="0" eaLnBrk="1" fontAlgn="auto" latinLnBrk="0" hangingPunct="1">
              <a:lnSpc>
                <a:spcPct val="100000"/>
              </a:lnSpc>
              <a:spcBef>
                <a:spcPts val="0"/>
              </a:spcBef>
              <a:spcAft>
                <a:spcPts val="443"/>
              </a:spcAft>
              <a:buClrTx/>
              <a:buSzTx/>
              <a:buFontTx/>
              <a:buNone/>
              <a:tabLst/>
              <a:defRPr sz="2800" b="1" i="0">
                <a:solidFill>
                  <a:schemeClr val="tx2"/>
                </a:solidFill>
                <a:latin typeface="KBH" pitchFamily="2" charset="77"/>
              </a:defRPr>
            </a:lvl1pPr>
            <a:lvl2pPr marL="149002" indent="0">
              <a:buFontTx/>
              <a:buNone/>
              <a:defRPr/>
            </a:lvl2pPr>
            <a:lvl3pPr marL="330528" indent="0">
              <a:buFontTx/>
              <a:buNone/>
              <a:defRPr/>
            </a:lvl3pPr>
            <a:lvl4pPr>
              <a:buFontTx/>
              <a:buNone/>
              <a:defRPr/>
            </a:lvl4pPr>
            <a:lvl5pPr>
              <a:buFontTx/>
              <a:buNone/>
              <a:defRPr/>
            </a:lvl5pPr>
          </a:lstStyle>
          <a:p>
            <a:pPr lvl="0"/>
            <a:r>
              <a:rPr lang="da-DK" dirty="0"/>
              <a:t>Indsæt medium størrelse overskrift, max 3 linjer</a:t>
            </a:r>
          </a:p>
        </p:txBody>
      </p:sp>
      <p:sp>
        <p:nvSpPr>
          <p:cNvPr id="13" name="Rectangle 1">
            <a:extLst>
              <a:ext uri="{FF2B5EF4-FFF2-40B4-BE49-F238E27FC236}">
                <a16:creationId xmlns:a16="http://schemas.microsoft.com/office/drawing/2014/main" id="{62E2E7F2-BFD5-6566-F3FE-C5FBF3037513}"/>
              </a:ext>
            </a:extLst>
          </p:cNvPr>
          <p:cNvSpPr/>
          <p:nvPr userDrawn="1"/>
        </p:nvSpPr>
        <p:spPr>
          <a:xfrm>
            <a:off x="358775" y="8800975"/>
            <a:ext cx="6842125" cy="15255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15" name="Graphic 7">
            <a:extLst>
              <a:ext uri="{FF2B5EF4-FFF2-40B4-BE49-F238E27FC236}">
                <a16:creationId xmlns:a16="http://schemas.microsoft.com/office/drawing/2014/main" id="{041C23C4-3B35-FD26-8902-6471D8D5920F}"/>
              </a:ext>
            </a:extLst>
          </p:cNvPr>
          <p:cNvSpPr/>
          <p:nvPr userDrawn="1"/>
        </p:nvSpPr>
        <p:spPr>
          <a:xfrm>
            <a:off x="6011951" y="9118269"/>
            <a:ext cx="890379" cy="927070"/>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chemeClr val="bg1"/>
          </a:solidFill>
          <a:ln w="8132" cap="flat">
            <a:noFill/>
            <a:prstDash val="solid"/>
            <a:miter/>
          </a:ln>
        </p:spPr>
        <p:txBody>
          <a:bodyPr rtlCol="0" anchor="ctr"/>
          <a:lstStyle/>
          <a:p>
            <a:endParaRPr lang="da-DK" dirty="0"/>
          </a:p>
        </p:txBody>
      </p:sp>
      <p:sp>
        <p:nvSpPr>
          <p:cNvPr id="7" name="Subtitle 2">
            <a:extLst>
              <a:ext uri="{FF2B5EF4-FFF2-40B4-BE49-F238E27FC236}">
                <a16:creationId xmlns:a16="http://schemas.microsoft.com/office/drawing/2014/main" id="{C215D855-F4CA-B5FB-37F3-F8A2E82E4209}"/>
              </a:ext>
            </a:extLst>
          </p:cNvPr>
          <p:cNvSpPr txBox="1">
            <a:spLocks/>
          </p:cNvSpPr>
          <p:nvPr userDrawn="1"/>
        </p:nvSpPr>
        <p:spPr>
          <a:xfrm>
            <a:off x="626315" y="9359636"/>
            <a:ext cx="2120255" cy="408188"/>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Char char="​"/>
              <a:defRPr sz="2000" b="1" i="0" kern="1200">
                <a:solidFill>
                  <a:schemeClr val="bg1"/>
                </a:solidFill>
                <a:latin typeface="KBH" pitchFamily="2"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2pPr>
            <a:lvl3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3pPr>
            <a:lvl4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4pPr>
            <a:lvl5pPr marL="0" indent="0" algn="l" defTabSz="914400" rtl="0" eaLnBrk="1" latinLnBrk="0" hangingPunct="1">
              <a:lnSpc>
                <a:spcPct val="100000"/>
              </a:lnSpc>
              <a:spcBef>
                <a:spcPts val="0"/>
              </a:spcBef>
              <a:spcAft>
                <a:spcPts val="600"/>
              </a:spcAft>
              <a:buFont typeface="Arial" panose="020B0604020202020204" pitchFamily="34" charset="0"/>
              <a:buChar char="​"/>
              <a:tabLst/>
              <a:defRPr sz="2000" b="1" kern="1200">
                <a:solidFill>
                  <a:srgbClr val="000C2E"/>
                </a:solidFill>
                <a:latin typeface="KBH Tekst" panose="00000500000000000000" pitchFamily="2" charset="0"/>
                <a:ea typeface="+mn-ea"/>
                <a:cs typeface="+mn-cs"/>
              </a:defRPr>
            </a:lvl5pPr>
            <a:lvl6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6pPr>
            <a:lvl7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baseline="0">
                <a:solidFill>
                  <a:srgbClr val="000C2E"/>
                </a:solidFill>
                <a:latin typeface="KBH Tekst" panose="00000500000000000000" pitchFamily="2" charset="0"/>
                <a:ea typeface="+mn-ea"/>
                <a:cs typeface="+mn-cs"/>
              </a:defRPr>
            </a:lvl7pPr>
            <a:lvl8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8pPr>
            <a:lvl9pPr marL="0" indent="0" algn="l" defTabSz="914400" rtl="0" eaLnBrk="1" latinLnBrk="0" hangingPunct="1">
              <a:lnSpc>
                <a:spcPct val="90000"/>
              </a:lnSpc>
              <a:spcBef>
                <a:spcPts val="0"/>
              </a:spcBef>
              <a:spcAft>
                <a:spcPts val="0"/>
              </a:spcAft>
              <a:buFont typeface="Arial" panose="020B0604020202020204" pitchFamily="34" charset="0"/>
              <a:buChar char="​"/>
              <a:defRPr sz="2000" b="1" kern="1200" baseline="0">
                <a:solidFill>
                  <a:srgbClr val="000C2E"/>
                </a:solidFill>
                <a:latin typeface="KBH Tekst" panose="00000500000000000000" pitchFamily="2" charset="0"/>
                <a:ea typeface="+mn-ea"/>
                <a:cs typeface="+mn-cs"/>
              </a:defRPr>
            </a:lvl9pPr>
          </a:lstStyle>
          <a:p>
            <a:r>
              <a:rPr lang="da-DK" sz="1300" kern="0" spc="30" baseline="0" dirty="0"/>
              <a:t>Center for</a:t>
            </a:r>
            <a:br>
              <a:rPr lang="da-DK" sz="1300" kern="0" spc="30" baseline="0" dirty="0"/>
            </a:br>
            <a:r>
              <a:rPr lang="da-DK" sz="1300" kern="0" spc="30" baseline="0" dirty="0"/>
              <a:t>Demens</a:t>
            </a:r>
          </a:p>
        </p:txBody>
      </p:sp>
    </p:spTree>
    <p:extLst>
      <p:ext uri="{BB962C8B-B14F-4D97-AF65-F5344CB8AC3E}">
        <p14:creationId xmlns:p14="http://schemas.microsoft.com/office/powerpoint/2010/main" val="292767822"/>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B_Forside med ikon">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154B70EE-0C00-41A0-80F0-917877BF5A71}"/>
              </a:ext>
            </a:extLst>
          </p:cNvPr>
          <p:cNvSpPr>
            <a:spLocks noGrp="1"/>
          </p:cNvSpPr>
          <p:nvPr>
            <p:ph type="ctrTitle" hasCustomPrompt="1"/>
          </p:nvPr>
        </p:nvSpPr>
        <p:spPr>
          <a:xfrm>
            <a:off x="626316" y="2850581"/>
            <a:ext cx="6318947" cy="5387703"/>
          </a:xfrm>
          <a:prstGeom prst="rect">
            <a:avLst/>
          </a:prstGeom>
        </p:spPr>
        <p:txBody>
          <a:bodyPr lIns="0" tIns="0" rIns="0" bIns="0" numCol="2" spcCol="252000" anchor="t" anchorCtr="0">
            <a:noAutofit/>
          </a:bodyPr>
          <a:lstStyle>
            <a:lvl1pPr marL="12700" marR="5080" algn="l">
              <a:lnSpc>
                <a:spcPct val="125000"/>
              </a:lnSpc>
              <a:spcBef>
                <a:spcPts val="100"/>
              </a:spcBef>
              <a:defRPr sz="1200" b="0" i="0">
                <a:solidFill>
                  <a:schemeClr val="tx2"/>
                </a:solidFill>
                <a:latin typeface="+mn-lt"/>
              </a:defRPr>
            </a:lvl1pPr>
          </a:lstStyle>
          <a:p>
            <a:pPr marL="12700" marR="5080">
              <a:lnSpc>
                <a:spcPct val="117000"/>
              </a:lnSpc>
              <a:spcBef>
                <a:spcPts val="100"/>
              </a:spcBef>
            </a:pPr>
            <a:r>
              <a:rPr lang="da-DK" dirty="0"/>
              <a:t>Indsæt tekst</a:t>
            </a:r>
          </a:p>
        </p:txBody>
      </p:sp>
      <p:sp>
        <p:nvSpPr>
          <p:cNvPr id="4" name="Pladsholder til tekst 3">
            <a:extLst>
              <a:ext uri="{FF2B5EF4-FFF2-40B4-BE49-F238E27FC236}">
                <a16:creationId xmlns:a16="http://schemas.microsoft.com/office/drawing/2014/main" id="{3370215E-3F28-C26D-03F5-988A07A75A5A}"/>
              </a:ext>
            </a:extLst>
          </p:cNvPr>
          <p:cNvSpPr>
            <a:spLocks noGrp="1"/>
          </p:cNvSpPr>
          <p:nvPr>
            <p:ph type="body" sz="quarter" idx="23" hasCustomPrompt="1"/>
          </p:nvPr>
        </p:nvSpPr>
        <p:spPr>
          <a:xfrm>
            <a:off x="626420" y="923989"/>
            <a:ext cx="4307088" cy="1367931"/>
          </a:xfrm>
        </p:spPr>
        <p:txBody>
          <a:bodyPr/>
          <a:lstStyle>
            <a:lvl1pPr marL="0" marR="0" indent="0" algn="l" defTabSz="675123" rtl="0" eaLnBrk="1" fontAlgn="auto" latinLnBrk="0" hangingPunct="1">
              <a:lnSpc>
                <a:spcPct val="100000"/>
              </a:lnSpc>
              <a:spcBef>
                <a:spcPts val="0"/>
              </a:spcBef>
              <a:spcAft>
                <a:spcPts val="443"/>
              </a:spcAft>
              <a:buClrTx/>
              <a:buSzTx/>
              <a:buFontTx/>
              <a:buNone/>
              <a:tabLst/>
              <a:defRPr sz="2800" b="1" i="0">
                <a:solidFill>
                  <a:schemeClr val="tx2"/>
                </a:solidFill>
                <a:latin typeface="KBH" pitchFamily="2" charset="77"/>
              </a:defRPr>
            </a:lvl1pPr>
            <a:lvl2pPr marL="149002" indent="0">
              <a:buFontTx/>
              <a:buNone/>
              <a:defRPr/>
            </a:lvl2pPr>
            <a:lvl3pPr marL="330528" indent="0">
              <a:buFontTx/>
              <a:buNone/>
              <a:defRPr/>
            </a:lvl3pPr>
            <a:lvl4pPr>
              <a:buFontTx/>
              <a:buNone/>
              <a:defRPr/>
            </a:lvl4pPr>
            <a:lvl5pPr>
              <a:buFontTx/>
              <a:buNone/>
              <a:defRPr/>
            </a:lvl5pPr>
          </a:lstStyle>
          <a:p>
            <a:pPr lvl="0"/>
            <a:r>
              <a:rPr lang="da-DK" dirty="0"/>
              <a:t>Indsæt medium størrelse overskrift, max 3 linjer</a:t>
            </a:r>
          </a:p>
        </p:txBody>
      </p:sp>
      <p:sp>
        <p:nvSpPr>
          <p:cNvPr id="12" name="Rectangle 1">
            <a:extLst>
              <a:ext uri="{FF2B5EF4-FFF2-40B4-BE49-F238E27FC236}">
                <a16:creationId xmlns:a16="http://schemas.microsoft.com/office/drawing/2014/main" id="{A10B15BA-4522-1D66-4974-8C7DAD652A4F}"/>
              </a:ext>
            </a:extLst>
          </p:cNvPr>
          <p:cNvSpPr/>
          <p:nvPr userDrawn="1"/>
        </p:nvSpPr>
        <p:spPr>
          <a:xfrm>
            <a:off x="358775" y="8800975"/>
            <a:ext cx="6842125" cy="15255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14" name="Graphic 7">
            <a:extLst>
              <a:ext uri="{FF2B5EF4-FFF2-40B4-BE49-F238E27FC236}">
                <a16:creationId xmlns:a16="http://schemas.microsoft.com/office/drawing/2014/main" id="{1A8062A8-69F1-7966-F523-FFAD8119C1B2}"/>
              </a:ext>
            </a:extLst>
          </p:cNvPr>
          <p:cNvSpPr/>
          <p:nvPr userDrawn="1"/>
        </p:nvSpPr>
        <p:spPr>
          <a:xfrm>
            <a:off x="6011951" y="9118269"/>
            <a:ext cx="890379" cy="927070"/>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chemeClr val="bg1"/>
          </a:solidFill>
          <a:ln w="8132" cap="flat">
            <a:noFill/>
            <a:prstDash val="solid"/>
            <a:miter/>
          </a:ln>
        </p:spPr>
        <p:txBody>
          <a:bodyPr rtlCol="0" anchor="ctr"/>
          <a:lstStyle/>
          <a:p>
            <a:endParaRPr lang="da-DK" dirty="0"/>
          </a:p>
        </p:txBody>
      </p:sp>
      <p:sp>
        <p:nvSpPr>
          <p:cNvPr id="7" name="Subtitle 2">
            <a:extLst>
              <a:ext uri="{FF2B5EF4-FFF2-40B4-BE49-F238E27FC236}">
                <a16:creationId xmlns:a16="http://schemas.microsoft.com/office/drawing/2014/main" id="{C6167C6F-8B19-FCC0-D81D-9A603DE457F2}"/>
              </a:ext>
            </a:extLst>
          </p:cNvPr>
          <p:cNvSpPr txBox="1">
            <a:spLocks/>
          </p:cNvSpPr>
          <p:nvPr userDrawn="1"/>
        </p:nvSpPr>
        <p:spPr>
          <a:xfrm>
            <a:off x="626315" y="9359636"/>
            <a:ext cx="2120255" cy="408188"/>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Char char="​"/>
              <a:defRPr sz="2000" b="1" i="0" kern="1200">
                <a:solidFill>
                  <a:schemeClr val="bg1"/>
                </a:solidFill>
                <a:latin typeface="KBH" pitchFamily="2"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2pPr>
            <a:lvl3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3pPr>
            <a:lvl4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4pPr>
            <a:lvl5pPr marL="0" indent="0" algn="l" defTabSz="914400" rtl="0" eaLnBrk="1" latinLnBrk="0" hangingPunct="1">
              <a:lnSpc>
                <a:spcPct val="100000"/>
              </a:lnSpc>
              <a:spcBef>
                <a:spcPts val="0"/>
              </a:spcBef>
              <a:spcAft>
                <a:spcPts val="600"/>
              </a:spcAft>
              <a:buFont typeface="Arial" panose="020B0604020202020204" pitchFamily="34" charset="0"/>
              <a:buChar char="​"/>
              <a:tabLst/>
              <a:defRPr sz="2000" b="1" kern="1200">
                <a:solidFill>
                  <a:srgbClr val="000C2E"/>
                </a:solidFill>
                <a:latin typeface="KBH Tekst" panose="00000500000000000000" pitchFamily="2" charset="0"/>
                <a:ea typeface="+mn-ea"/>
                <a:cs typeface="+mn-cs"/>
              </a:defRPr>
            </a:lvl5pPr>
            <a:lvl6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6pPr>
            <a:lvl7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baseline="0">
                <a:solidFill>
                  <a:srgbClr val="000C2E"/>
                </a:solidFill>
                <a:latin typeface="KBH Tekst" panose="00000500000000000000" pitchFamily="2" charset="0"/>
                <a:ea typeface="+mn-ea"/>
                <a:cs typeface="+mn-cs"/>
              </a:defRPr>
            </a:lvl7pPr>
            <a:lvl8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8pPr>
            <a:lvl9pPr marL="0" indent="0" algn="l" defTabSz="914400" rtl="0" eaLnBrk="1" latinLnBrk="0" hangingPunct="1">
              <a:lnSpc>
                <a:spcPct val="90000"/>
              </a:lnSpc>
              <a:spcBef>
                <a:spcPts val="0"/>
              </a:spcBef>
              <a:spcAft>
                <a:spcPts val="0"/>
              </a:spcAft>
              <a:buFont typeface="Arial" panose="020B0604020202020204" pitchFamily="34" charset="0"/>
              <a:buChar char="​"/>
              <a:defRPr sz="2000" b="1" kern="1200" baseline="0">
                <a:solidFill>
                  <a:srgbClr val="000C2E"/>
                </a:solidFill>
                <a:latin typeface="KBH Tekst" panose="00000500000000000000" pitchFamily="2" charset="0"/>
                <a:ea typeface="+mn-ea"/>
                <a:cs typeface="+mn-cs"/>
              </a:defRPr>
            </a:lvl9pPr>
          </a:lstStyle>
          <a:p>
            <a:r>
              <a:rPr lang="da-DK" sz="1300" kern="0" spc="30" baseline="0" dirty="0"/>
              <a:t>Center for</a:t>
            </a:r>
            <a:br>
              <a:rPr lang="da-DK" sz="1300" kern="0" spc="30" baseline="0" dirty="0"/>
            </a:br>
            <a:r>
              <a:rPr lang="da-DK" sz="1300" kern="0" spc="30" baseline="0" dirty="0"/>
              <a:t>Demens</a:t>
            </a:r>
          </a:p>
        </p:txBody>
      </p:sp>
    </p:spTree>
    <p:extLst>
      <p:ext uri="{BB962C8B-B14F-4D97-AF65-F5344CB8AC3E}">
        <p14:creationId xmlns:p14="http://schemas.microsoft.com/office/powerpoint/2010/main" val="30165055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Forside med billede">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154B70EE-0C00-41A0-80F0-917877BF5A71}"/>
              </a:ext>
            </a:extLst>
          </p:cNvPr>
          <p:cNvSpPr>
            <a:spLocks noGrp="1"/>
          </p:cNvSpPr>
          <p:nvPr>
            <p:ph type="ctrTitle" hasCustomPrompt="1"/>
          </p:nvPr>
        </p:nvSpPr>
        <p:spPr>
          <a:xfrm>
            <a:off x="626316" y="5982789"/>
            <a:ext cx="6318947" cy="2497852"/>
          </a:xfrm>
          <a:prstGeom prst="rect">
            <a:avLst/>
          </a:prstGeom>
        </p:spPr>
        <p:txBody>
          <a:bodyPr lIns="0" tIns="0" rIns="0" bIns="0" numCol="2" spcCol="252000" anchor="t" anchorCtr="0">
            <a:noAutofit/>
          </a:bodyPr>
          <a:lstStyle>
            <a:lvl1pPr marL="12700" marR="5080" algn="l">
              <a:lnSpc>
                <a:spcPct val="125000"/>
              </a:lnSpc>
              <a:spcBef>
                <a:spcPts val="100"/>
              </a:spcBef>
              <a:defRPr sz="1200" b="0" i="0">
                <a:solidFill>
                  <a:schemeClr val="tx2"/>
                </a:solidFill>
                <a:latin typeface="+mn-lt"/>
              </a:defRPr>
            </a:lvl1pPr>
          </a:lstStyle>
          <a:p>
            <a:pPr marL="12700" marR="5080">
              <a:lnSpc>
                <a:spcPct val="117000"/>
              </a:lnSpc>
              <a:spcBef>
                <a:spcPts val="100"/>
              </a:spcBef>
            </a:pPr>
            <a:r>
              <a:rPr lang="da-DK" dirty="0"/>
              <a:t>Indsæt tekst</a:t>
            </a:r>
          </a:p>
        </p:txBody>
      </p:sp>
      <p:sp>
        <p:nvSpPr>
          <p:cNvPr id="4" name="Pladsholder til tekst 3">
            <a:extLst>
              <a:ext uri="{FF2B5EF4-FFF2-40B4-BE49-F238E27FC236}">
                <a16:creationId xmlns:a16="http://schemas.microsoft.com/office/drawing/2014/main" id="{3370215E-3F28-C26D-03F5-988A07A75A5A}"/>
              </a:ext>
            </a:extLst>
          </p:cNvPr>
          <p:cNvSpPr>
            <a:spLocks noGrp="1"/>
          </p:cNvSpPr>
          <p:nvPr>
            <p:ph type="body" sz="quarter" idx="23" hasCustomPrompt="1"/>
          </p:nvPr>
        </p:nvSpPr>
        <p:spPr>
          <a:xfrm>
            <a:off x="626420" y="4661941"/>
            <a:ext cx="4307088" cy="1055508"/>
          </a:xfrm>
        </p:spPr>
        <p:txBody>
          <a:bodyPr/>
          <a:lstStyle>
            <a:lvl1pPr marL="0" marR="0" indent="0" algn="l" defTabSz="675123" rtl="0" eaLnBrk="1" fontAlgn="auto" latinLnBrk="0" hangingPunct="1">
              <a:lnSpc>
                <a:spcPct val="100000"/>
              </a:lnSpc>
              <a:spcBef>
                <a:spcPts val="0"/>
              </a:spcBef>
              <a:spcAft>
                <a:spcPts val="443"/>
              </a:spcAft>
              <a:buClrTx/>
              <a:buSzTx/>
              <a:buFontTx/>
              <a:buNone/>
              <a:tabLst/>
              <a:defRPr sz="2800" b="1" i="0">
                <a:solidFill>
                  <a:schemeClr val="tx2"/>
                </a:solidFill>
                <a:latin typeface="KBH" pitchFamily="2" charset="77"/>
              </a:defRPr>
            </a:lvl1pPr>
            <a:lvl2pPr marL="149002" indent="0">
              <a:buFontTx/>
              <a:buNone/>
              <a:defRPr/>
            </a:lvl2pPr>
            <a:lvl3pPr marL="330528" indent="0">
              <a:buFontTx/>
              <a:buNone/>
              <a:defRPr/>
            </a:lvl3pPr>
            <a:lvl4pPr>
              <a:buFontTx/>
              <a:buNone/>
              <a:defRPr/>
            </a:lvl4pPr>
            <a:lvl5pPr>
              <a:buFontTx/>
              <a:buNone/>
              <a:defRPr/>
            </a:lvl5pPr>
          </a:lstStyle>
          <a:p>
            <a:pPr lvl="0"/>
            <a:r>
              <a:rPr lang="da-DK" dirty="0"/>
              <a:t>Indsæt overskrift, </a:t>
            </a:r>
          </a:p>
          <a:p>
            <a:pPr lvl="0"/>
            <a:r>
              <a:rPr lang="da-DK" dirty="0"/>
              <a:t>max 2 linjer</a:t>
            </a:r>
          </a:p>
        </p:txBody>
      </p:sp>
      <p:sp>
        <p:nvSpPr>
          <p:cNvPr id="6" name="Pladsholder til billede 5">
            <a:extLst>
              <a:ext uri="{FF2B5EF4-FFF2-40B4-BE49-F238E27FC236}">
                <a16:creationId xmlns:a16="http://schemas.microsoft.com/office/drawing/2014/main" id="{0FBDA093-67C8-24BC-0719-1871DE2A3284}"/>
              </a:ext>
            </a:extLst>
          </p:cNvPr>
          <p:cNvSpPr>
            <a:spLocks noGrp="1"/>
          </p:cNvSpPr>
          <p:nvPr>
            <p:ph type="pic" sz="quarter" idx="24" hasCustomPrompt="1"/>
          </p:nvPr>
        </p:nvSpPr>
        <p:spPr>
          <a:xfrm>
            <a:off x="358775" y="341314"/>
            <a:ext cx="6842125" cy="3761966"/>
          </a:xfrm>
        </p:spPr>
        <p:txBody>
          <a:bodyPr/>
          <a:lstStyle>
            <a:lvl1pPr marL="0" indent="0">
              <a:buNone/>
              <a:defRPr>
                <a:solidFill>
                  <a:schemeClr val="tx2"/>
                </a:solidFill>
              </a:defRPr>
            </a:lvl1pPr>
          </a:lstStyle>
          <a:p>
            <a:r>
              <a:rPr lang="da-DK" dirty="0"/>
              <a:t>Indsæt billede</a:t>
            </a:r>
          </a:p>
        </p:txBody>
      </p:sp>
      <p:sp>
        <p:nvSpPr>
          <p:cNvPr id="11" name="Rectangle 1">
            <a:extLst>
              <a:ext uri="{FF2B5EF4-FFF2-40B4-BE49-F238E27FC236}">
                <a16:creationId xmlns:a16="http://schemas.microsoft.com/office/drawing/2014/main" id="{1290FB91-EAD1-0ECA-C406-BD67AD0E612F}"/>
              </a:ext>
            </a:extLst>
          </p:cNvPr>
          <p:cNvSpPr/>
          <p:nvPr userDrawn="1"/>
        </p:nvSpPr>
        <p:spPr>
          <a:xfrm>
            <a:off x="358775" y="8800975"/>
            <a:ext cx="6842125" cy="15255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13" name="Graphic 7">
            <a:extLst>
              <a:ext uri="{FF2B5EF4-FFF2-40B4-BE49-F238E27FC236}">
                <a16:creationId xmlns:a16="http://schemas.microsoft.com/office/drawing/2014/main" id="{DB370B5B-300A-13B2-A173-A1EE5DB91430}"/>
              </a:ext>
            </a:extLst>
          </p:cNvPr>
          <p:cNvSpPr/>
          <p:nvPr userDrawn="1"/>
        </p:nvSpPr>
        <p:spPr>
          <a:xfrm>
            <a:off x="6011951" y="9118269"/>
            <a:ext cx="890379" cy="927070"/>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chemeClr val="bg1"/>
          </a:solidFill>
          <a:ln w="8132" cap="flat">
            <a:noFill/>
            <a:prstDash val="solid"/>
            <a:miter/>
          </a:ln>
        </p:spPr>
        <p:txBody>
          <a:bodyPr rtlCol="0" anchor="ctr"/>
          <a:lstStyle/>
          <a:p>
            <a:endParaRPr lang="da-DK" dirty="0"/>
          </a:p>
        </p:txBody>
      </p:sp>
      <p:sp>
        <p:nvSpPr>
          <p:cNvPr id="8" name="Subtitle 2">
            <a:extLst>
              <a:ext uri="{FF2B5EF4-FFF2-40B4-BE49-F238E27FC236}">
                <a16:creationId xmlns:a16="http://schemas.microsoft.com/office/drawing/2014/main" id="{F65CDE08-ADF2-9A3F-201C-BC424A544E82}"/>
              </a:ext>
            </a:extLst>
          </p:cNvPr>
          <p:cNvSpPr txBox="1">
            <a:spLocks/>
          </p:cNvSpPr>
          <p:nvPr userDrawn="1"/>
        </p:nvSpPr>
        <p:spPr>
          <a:xfrm>
            <a:off x="626315" y="9359636"/>
            <a:ext cx="2120255" cy="408188"/>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Char char="​"/>
              <a:defRPr sz="2000" b="1" i="0" kern="1200">
                <a:solidFill>
                  <a:schemeClr val="bg1"/>
                </a:solidFill>
                <a:latin typeface="KBH" pitchFamily="2"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2pPr>
            <a:lvl3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3pPr>
            <a:lvl4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4pPr>
            <a:lvl5pPr marL="0" indent="0" algn="l" defTabSz="914400" rtl="0" eaLnBrk="1" latinLnBrk="0" hangingPunct="1">
              <a:lnSpc>
                <a:spcPct val="100000"/>
              </a:lnSpc>
              <a:spcBef>
                <a:spcPts val="0"/>
              </a:spcBef>
              <a:spcAft>
                <a:spcPts val="600"/>
              </a:spcAft>
              <a:buFont typeface="Arial" panose="020B0604020202020204" pitchFamily="34" charset="0"/>
              <a:buChar char="​"/>
              <a:tabLst/>
              <a:defRPr sz="2000" b="1" kern="1200">
                <a:solidFill>
                  <a:srgbClr val="000C2E"/>
                </a:solidFill>
                <a:latin typeface="KBH Tekst" panose="00000500000000000000" pitchFamily="2" charset="0"/>
                <a:ea typeface="+mn-ea"/>
                <a:cs typeface="+mn-cs"/>
              </a:defRPr>
            </a:lvl5pPr>
            <a:lvl6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6pPr>
            <a:lvl7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baseline="0">
                <a:solidFill>
                  <a:srgbClr val="000C2E"/>
                </a:solidFill>
                <a:latin typeface="KBH Tekst" panose="00000500000000000000" pitchFamily="2" charset="0"/>
                <a:ea typeface="+mn-ea"/>
                <a:cs typeface="+mn-cs"/>
              </a:defRPr>
            </a:lvl7pPr>
            <a:lvl8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8pPr>
            <a:lvl9pPr marL="0" indent="0" algn="l" defTabSz="914400" rtl="0" eaLnBrk="1" latinLnBrk="0" hangingPunct="1">
              <a:lnSpc>
                <a:spcPct val="90000"/>
              </a:lnSpc>
              <a:spcBef>
                <a:spcPts val="0"/>
              </a:spcBef>
              <a:spcAft>
                <a:spcPts val="0"/>
              </a:spcAft>
              <a:buFont typeface="Arial" panose="020B0604020202020204" pitchFamily="34" charset="0"/>
              <a:buChar char="​"/>
              <a:defRPr sz="2000" b="1" kern="1200" baseline="0">
                <a:solidFill>
                  <a:srgbClr val="000C2E"/>
                </a:solidFill>
                <a:latin typeface="KBH Tekst" panose="00000500000000000000" pitchFamily="2" charset="0"/>
                <a:ea typeface="+mn-ea"/>
                <a:cs typeface="+mn-cs"/>
              </a:defRPr>
            </a:lvl9pPr>
          </a:lstStyle>
          <a:p>
            <a:r>
              <a:rPr lang="da-DK" sz="1300" kern="0" spc="30" baseline="0" dirty="0"/>
              <a:t>Center for</a:t>
            </a:r>
            <a:br>
              <a:rPr lang="da-DK" sz="1300" kern="0" spc="30" baseline="0" dirty="0"/>
            </a:br>
            <a:r>
              <a:rPr lang="da-DK" sz="1300" kern="0" spc="30" baseline="0" dirty="0"/>
              <a:t>Demens</a:t>
            </a:r>
          </a:p>
        </p:txBody>
      </p:sp>
    </p:spTree>
    <p:extLst>
      <p:ext uri="{BB962C8B-B14F-4D97-AF65-F5344CB8AC3E}">
        <p14:creationId xmlns:p14="http://schemas.microsoft.com/office/powerpoint/2010/main" val="3667594515"/>
      </p:ext>
    </p:extLst>
  </p:cSld>
  <p:clrMapOvr>
    <a:masterClrMapping/>
  </p:clrMapOvr>
  <p:extLst>
    <p:ext uri="{DCECCB84-F9BA-43D5-87BE-67443E8EF086}">
      <p15:sldGuideLst xmlns:p15="http://schemas.microsoft.com/office/powerpoint/2012/main">
        <p15:guide id="1" pos="226" userDrawn="1">
          <p15:clr>
            <a:srgbClr val="FBAE40"/>
          </p15:clr>
        </p15:guide>
        <p15:guide id="2" orient="horz" pos="6497" userDrawn="1">
          <p15:clr>
            <a:srgbClr val="FBAE40"/>
          </p15:clr>
        </p15:guide>
        <p15:guide id="3" pos="4536" userDrawn="1">
          <p15:clr>
            <a:srgbClr val="FBAE40"/>
          </p15:clr>
        </p15:guide>
        <p15:guide id="4" orient="horz" pos="21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4_Side 2 Tekstside">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154B70EE-0C00-41A0-80F0-917877BF5A71}"/>
              </a:ext>
            </a:extLst>
          </p:cNvPr>
          <p:cNvSpPr>
            <a:spLocks noGrp="1"/>
          </p:cNvSpPr>
          <p:nvPr>
            <p:ph type="ctrTitle" hasCustomPrompt="1"/>
          </p:nvPr>
        </p:nvSpPr>
        <p:spPr>
          <a:xfrm>
            <a:off x="626316" y="923989"/>
            <a:ext cx="6318947" cy="7314296"/>
          </a:xfrm>
          <a:prstGeom prst="rect">
            <a:avLst/>
          </a:prstGeom>
        </p:spPr>
        <p:txBody>
          <a:bodyPr lIns="0" tIns="0" rIns="0" bIns="0" numCol="2" spcCol="252000" anchor="t" anchorCtr="0">
            <a:noAutofit/>
          </a:bodyPr>
          <a:lstStyle>
            <a:lvl1pPr marL="12700" marR="5080" algn="l">
              <a:lnSpc>
                <a:spcPct val="125000"/>
              </a:lnSpc>
              <a:spcBef>
                <a:spcPts val="100"/>
              </a:spcBef>
              <a:defRPr sz="1200" b="0" i="0">
                <a:solidFill>
                  <a:schemeClr val="tx2"/>
                </a:solidFill>
                <a:latin typeface="+mn-lt"/>
              </a:defRPr>
            </a:lvl1pPr>
          </a:lstStyle>
          <a:p>
            <a:pPr marL="12700" marR="5080">
              <a:lnSpc>
                <a:spcPct val="117000"/>
              </a:lnSpc>
              <a:spcBef>
                <a:spcPts val="100"/>
              </a:spcBef>
            </a:pPr>
            <a:r>
              <a:rPr lang="da-DK" dirty="0"/>
              <a:t>Indsæt tekst</a:t>
            </a:r>
          </a:p>
        </p:txBody>
      </p:sp>
      <p:sp>
        <p:nvSpPr>
          <p:cNvPr id="10" name="Rectangle 1">
            <a:extLst>
              <a:ext uri="{FF2B5EF4-FFF2-40B4-BE49-F238E27FC236}">
                <a16:creationId xmlns:a16="http://schemas.microsoft.com/office/drawing/2014/main" id="{DE0CEC56-8457-3EC0-83D2-BD33A210E19A}"/>
              </a:ext>
            </a:extLst>
          </p:cNvPr>
          <p:cNvSpPr/>
          <p:nvPr userDrawn="1"/>
        </p:nvSpPr>
        <p:spPr>
          <a:xfrm>
            <a:off x="358775" y="8800975"/>
            <a:ext cx="6842125" cy="15255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12" name="Graphic 7">
            <a:extLst>
              <a:ext uri="{FF2B5EF4-FFF2-40B4-BE49-F238E27FC236}">
                <a16:creationId xmlns:a16="http://schemas.microsoft.com/office/drawing/2014/main" id="{F25123A6-E11F-B9D1-C5CE-35A7E7A2BA75}"/>
              </a:ext>
            </a:extLst>
          </p:cNvPr>
          <p:cNvSpPr/>
          <p:nvPr userDrawn="1"/>
        </p:nvSpPr>
        <p:spPr>
          <a:xfrm>
            <a:off x="6011951" y="9118269"/>
            <a:ext cx="890379" cy="927070"/>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chemeClr val="bg1"/>
          </a:solidFill>
          <a:ln w="8132" cap="flat">
            <a:noFill/>
            <a:prstDash val="solid"/>
            <a:miter/>
          </a:ln>
        </p:spPr>
        <p:txBody>
          <a:bodyPr rtlCol="0" anchor="ctr"/>
          <a:lstStyle/>
          <a:p>
            <a:endParaRPr lang="da-DK" dirty="0"/>
          </a:p>
        </p:txBody>
      </p:sp>
      <p:sp>
        <p:nvSpPr>
          <p:cNvPr id="6" name="Subtitle 2">
            <a:extLst>
              <a:ext uri="{FF2B5EF4-FFF2-40B4-BE49-F238E27FC236}">
                <a16:creationId xmlns:a16="http://schemas.microsoft.com/office/drawing/2014/main" id="{58000D48-E065-CE05-AE09-36C9EAD446EA}"/>
              </a:ext>
            </a:extLst>
          </p:cNvPr>
          <p:cNvSpPr txBox="1">
            <a:spLocks/>
          </p:cNvSpPr>
          <p:nvPr userDrawn="1"/>
        </p:nvSpPr>
        <p:spPr>
          <a:xfrm>
            <a:off x="626315" y="9359636"/>
            <a:ext cx="2120255" cy="408188"/>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Char char="​"/>
              <a:defRPr sz="2000" b="1" i="0" kern="1200">
                <a:solidFill>
                  <a:schemeClr val="bg1"/>
                </a:solidFill>
                <a:latin typeface="KBH" pitchFamily="2"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2pPr>
            <a:lvl3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3pPr>
            <a:lvl4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4pPr>
            <a:lvl5pPr marL="0" indent="0" algn="l" defTabSz="914400" rtl="0" eaLnBrk="1" latinLnBrk="0" hangingPunct="1">
              <a:lnSpc>
                <a:spcPct val="100000"/>
              </a:lnSpc>
              <a:spcBef>
                <a:spcPts val="0"/>
              </a:spcBef>
              <a:spcAft>
                <a:spcPts val="600"/>
              </a:spcAft>
              <a:buFont typeface="Arial" panose="020B0604020202020204" pitchFamily="34" charset="0"/>
              <a:buChar char="​"/>
              <a:tabLst/>
              <a:defRPr sz="2000" b="1" kern="1200">
                <a:solidFill>
                  <a:srgbClr val="000C2E"/>
                </a:solidFill>
                <a:latin typeface="KBH Tekst" panose="00000500000000000000" pitchFamily="2" charset="0"/>
                <a:ea typeface="+mn-ea"/>
                <a:cs typeface="+mn-cs"/>
              </a:defRPr>
            </a:lvl5pPr>
            <a:lvl6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6pPr>
            <a:lvl7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baseline="0">
                <a:solidFill>
                  <a:srgbClr val="000C2E"/>
                </a:solidFill>
                <a:latin typeface="KBH Tekst" panose="00000500000000000000" pitchFamily="2" charset="0"/>
                <a:ea typeface="+mn-ea"/>
                <a:cs typeface="+mn-cs"/>
              </a:defRPr>
            </a:lvl7pPr>
            <a:lvl8pPr marL="0" indent="0" algn="l" defTabSz="914400" rtl="0" eaLnBrk="1" latinLnBrk="0" hangingPunct="1">
              <a:lnSpc>
                <a:spcPct val="100000"/>
              </a:lnSpc>
              <a:spcBef>
                <a:spcPts val="0"/>
              </a:spcBef>
              <a:spcAft>
                <a:spcPts val="600"/>
              </a:spcAft>
              <a:buFont typeface="Arial" panose="020B0604020202020204" pitchFamily="34" charset="0"/>
              <a:buChar char="​"/>
              <a:defRPr sz="2000" b="1" kern="1200">
                <a:solidFill>
                  <a:srgbClr val="000C2E"/>
                </a:solidFill>
                <a:latin typeface="KBH Tekst" panose="00000500000000000000" pitchFamily="2" charset="0"/>
                <a:ea typeface="+mn-ea"/>
                <a:cs typeface="+mn-cs"/>
              </a:defRPr>
            </a:lvl8pPr>
            <a:lvl9pPr marL="0" indent="0" algn="l" defTabSz="914400" rtl="0" eaLnBrk="1" latinLnBrk="0" hangingPunct="1">
              <a:lnSpc>
                <a:spcPct val="90000"/>
              </a:lnSpc>
              <a:spcBef>
                <a:spcPts val="0"/>
              </a:spcBef>
              <a:spcAft>
                <a:spcPts val="0"/>
              </a:spcAft>
              <a:buFont typeface="Arial" panose="020B0604020202020204" pitchFamily="34" charset="0"/>
              <a:buChar char="​"/>
              <a:defRPr sz="2000" b="1" kern="1200" baseline="0">
                <a:solidFill>
                  <a:srgbClr val="000C2E"/>
                </a:solidFill>
                <a:latin typeface="KBH Tekst" panose="00000500000000000000" pitchFamily="2" charset="0"/>
                <a:ea typeface="+mn-ea"/>
                <a:cs typeface="+mn-cs"/>
              </a:defRPr>
            </a:lvl9pPr>
          </a:lstStyle>
          <a:p>
            <a:r>
              <a:rPr lang="da-DK" sz="1300" kern="0" spc="30" baseline="0" dirty="0"/>
              <a:t>Center for</a:t>
            </a:r>
            <a:br>
              <a:rPr lang="da-DK" sz="1300" kern="0" spc="30" baseline="0" dirty="0"/>
            </a:br>
            <a:r>
              <a:rPr lang="da-DK" sz="1300" kern="0" spc="30" baseline="0" dirty="0"/>
              <a:t>Demens</a:t>
            </a:r>
          </a:p>
        </p:txBody>
      </p:sp>
    </p:spTree>
    <p:extLst>
      <p:ext uri="{BB962C8B-B14F-4D97-AF65-F5344CB8AC3E}">
        <p14:creationId xmlns:p14="http://schemas.microsoft.com/office/powerpoint/2010/main" val="278174243"/>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18" Type="http://schemas.openxmlformats.org/officeDocument/2006/relationships/tags" Target="../tags/tag12.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tags" Target="../tags/tag6.xml"/><Relationship Id="rId17" Type="http://schemas.openxmlformats.org/officeDocument/2006/relationships/tags" Target="../tags/tag11.xml"/><Relationship Id="rId2" Type="http://schemas.openxmlformats.org/officeDocument/2006/relationships/slideLayout" Target="../slideLayouts/slideLayout2.xml"/><Relationship Id="rId16"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tags" Target="../tags/tag9.xml"/><Relationship Id="rId10" Type="http://schemas.openxmlformats.org/officeDocument/2006/relationships/tags" Target="../tags/tag4.xml"/><Relationship Id="rId19" Type="http://schemas.openxmlformats.org/officeDocument/2006/relationships/tags" Target="../tags/tag13.xml"/><Relationship Id="rId4" Type="http://schemas.openxmlformats.org/officeDocument/2006/relationships/slideLayout" Target="../slideLayouts/slideLayout4.xml"/><Relationship Id="rId9" Type="http://schemas.openxmlformats.org/officeDocument/2006/relationships/tags" Target="../tags/tag3.xml"/><Relationship Id="rId14" Type="http://schemas.openxmlformats.org/officeDocument/2006/relationships/tags" Target="../tags/tag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46439" y="3417604"/>
            <a:ext cx="6666801" cy="6151709"/>
          </a:xfrm>
          <a:prstGeom prst="rect">
            <a:avLst/>
          </a:prstGeom>
        </p:spPr>
        <p:txBody>
          <a:bodyPr vert="horz" lIns="0" tIns="0" rIns="0" bIns="0" rtlCol="0">
            <a:noAutofit/>
          </a:bodyPr>
          <a:lstStyle/>
          <a:p>
            <a:pPr lvl="0"/>
            <a:r>
              <a:rPr lang="da-DK" noProof="0" dirty="0"/>
              <a:t>Level 1</a:t>
            </a:r>
          </a:p>
          <a:p>
            <a:pPr lvl="1"/>
            <a:r>
              <a:rPr lang="da-DK" noProof="0" dirty="0"/>
              <a:t>Level 2</a:t>
            </a:r>
          </a:p>
          <a:p>
            <a:pPr lvl="2"/>
            <a:r>
              <a:rPr lang="da-DK" noProof="0" dirty="0"/>
              <a:t>Level 3</a:t>
            </a:r>
          </a:p>
          <a:p>
            <a:pPr lvl="3"/>
            <a:r>
              <a:rPr lang="da-DK" noProof="0" dirty="0"/>
              <a:t>Level 4, Header</a:t>
            </a:r>
          </a:p>
          <a:p>
            <a:pPr lvl="4"/>
            <a:r>
              <a:rPr lang="da-DK" noProof="0" dirty="0"/>
              <a:t>Level 5, Body</a:t>
            </a:r>
          </a:p>
          <a:p>
            <a:pPr lvl="5"/>
            <a:r>
              <a:rPr lang="da-DK" noProof="0" dirty="0"/>
              <a:t>Level 6 Report bullet</a:t>
            </a:r>
          </a:p>
          <a:p>
            <a:pPr lvl="6"/>
            <a:r>
              <a:rPr lang="da-DK" noProof="0" dirty="0"/>
              <a:t>Level 7, Report Header</a:t>
            </a:r>
          </a:p>
          <a:p>
            <a:pPr lvl="7"/>
            <a:r>
              <a:rPr lang="da-DK" noProof="0" dirty="0"/>
              <a:t>Level 8, Report Body</a:t>
            </a:r>
          </a:p>
          <a:p>
            <a:pPr lvl="8"/>
            <a:r>
              <a:rPr lang="da-DK" noProof="0" dirty="0" err="1"/>
              <a:t>Infographic</a:t>
            </a:r>
            <a:endParaRPr lang="da-DK" noProof="0" dirty="0"/>
          </a:p>
        </p:txBody>
      </p:sp>
      <p:sp>
        <p:nvSpPr>
          <p:cNvPr id="2" name="[WorkArea]" descr="&lt;?xml version=&quot;1.0&quot; encoding=&quot;utf-16&quot;?&gt;&#10;&lt;GridTheme xmlns:xsi=&quot;http://www.w3.org/2001/XMLSchema-instance&quot; xmlns:xsd=&quot;http://www.w3.org/2001/XMLSchema&quot;&gt;&#10;  &lt;GuideLines /&gt;&#10;  &lt;SubGrids&gt;&#10;    &lt;SubGrid&gt;&#10;      &lt;Left&gt;56.6929131&lt;/Left&gt;&#10;      &lt;Top&gt;172.6093&lt;/Top&gt;&#10;      &lt;Width&gt;44.56693&lt;/Width&gt;&#10;      &lt;Height&gt;310.697784&lt;/Height&gt;&#10;    &lt;/SubGrid&gt;&#10;    &lt;SubGrid&gt;&#10;      &lt;Left&gt;129.6063&lt;/Left&gt;&#10;      &lt;Top&gt;172.6093&lt;/Top&gt;&#10;      &lt;Width&gt;44.56693&lt;/Width&gt;&#10;      &lt;Height&gt;310.697784&lt;/Height&gt;&#10;    &lt;/SubGrid&gt;&#10;    &lt;SubGrid&gt;&#10;      &lt;Left&gt;202.519684&lt;/Left&gt;&#10;      &lt;Top&gt;172.6093&lt;/Top&gt;&#10;      &lt;Width&gt;44.56693&lt;/Width&gt;&#10;      &lt;Height&gt;310.697784&lt;/Height&gt;&#10;    &lt;/SubGrid&gt;&#10;    &lt;SubGrid&gt;&#10;      &lt;Left&gt;275.433075&lt;/Left&gt;&#10;      &lt;Top&gt;172.6093&lt;/Top&gt;&#10;      &lt;Width&gt;44.56693&lt;/Width&gt;&#10;      &lt;Height&gt;310.697784&lt;/Height&gt;&#10;    &lt;/SubGrid&gt;&#10;    &lt;SubGrid&gt;&#10;      &lt;Left&gt;348.346466&lt;/Left&gt;&#10;      &lt;Top&gt;172.6093&lt;/Top&gt;&#10;      &lt;Width&gt;44.56693&lt;/Width&gt;&#10;      &lt;Height&gt;310.697784&lt;/Height&gt;&#10;    &lt;/SubGrid&gt;&#10;    &lt;SubGrid&gt;&#10;      &lt;Left&gt;421.259857&lt;/Left&gt;&#10;      &lt;Top&gt;172.6093&lt;/Top&gt;&#10;      &lt;Width&gt;44.56693&lt;/Width&gt;&#10;      &lt;Height&gt;310.697784&lt;/Height&gt;&#10;    &lt;/SubGrid&gt;&#10;    &lt;SubGrid&gt;&#10;      &lt;Left&gt;494.173218&lt;/Left&gt;&#10;      &lt;Top&gt;172.6093&lt;/Top&gt;&#10;      &lt;Width&gt;44.56693&lt;/Width&gt;&#10;      &lt;Height&gt;310.697784&lt;/Height&gt;&#10;    &lt;/SubGrid&gt;&#10;    &lt;SubGrid&gt;&#10;      &lt;Left&gt;567.0866&lt;/Left&gt;&#10;      &lt;Top&gt;172.6093&lt;/Top&gt;&#10;      &lt;Width&gt;44.56693&lt;/Width&gt;&#10;      &lt;Height&gt;310.697784&lt;/Height&gt;&#10;    &lt;/SubGrid&gt;&#10;    &lt;SubGrid&gt;&#10;      &lt;Left&gt;640&lt;/Left&gt;&#10;      &lt;Top&gt;172.6093&lt;/Top&gt;&#10;      &lt;Width&gt;44.56693&lt;/Width&gt;&#10;      &lt;Height&gt;310.697784&lt;/Height&gt;&#10;    &lt;/SubGrid&gt;&#10;    &lt;SubGrid&gt;&#10;      &lt;Left&gt;712.9134&lt;/Left&gt;&#10;      &lt;Top&gt;172.6093&lt;/Top&gt;&#10;      &lt;Width&gt;44.56693&lt;/Width&gt;&#10;      &lt;Height&gt;310.697784&lt;/Height&gt;&#10;    &lt;/SubGrid&gt;&#10;    &lt;SubGrid&gt;&#10;      &lt;Left&gt;785.8268&lt;/Left&gt;&#10;      &lt;Top&gt;172.6093&lt;/Top&gt;&#10;      &lt;Width&gt;44.56693&lt;/Width&gt;&#10;      &lt;Height&gt;310.697784&lt;/Height&gt;&#10;    &lt;/SubGrid&gt;&#10;    &lt;SubGrid&gt;&#10;      &lt;Left&gt;858.7402&lt;/Left&gt;&#10;      &lt;Top&gt;172.6093&lt;/Top&gt;&#10;      &lt;Width&gt;44.56701&lt;/Width&gt;&#10;      &lt;Height&gt;310.697784&lt;/Height&gt;&#10;    &lt;/SubGrid&gt;&#10;    &lt;SubGrid&gt;&#10;      &lt;Left&gt;56.6929131&lt;/Left&gt;&#10;      &lt;Top&gt;106.789925&lt;/Top&gt;&#10;      &lt;Width&gt;846.614136&lt;/Width&gt;&#10;      &lt;Height&gt;65.81937&lt;/Height&gt;&#10;    &lt;/SubGrid&gt;&#10;  &lt;/SubGrids&gt;&#10;  &lt;WorkArea&gt;&#10;    &lt;Top&gt;56.6929131&lt;/Top&gt;&#10;    &lt;Left&gt;56.6929131&lt;/Left&gt;&#10;    &lt;Width&gt;846.614258&lt;/Width&gt;&#10;    &lt;Height&gt;426.614166&lt;/Height&gt;&#10;  &lt;/WorkArea&gt;&#10;  &lt;AspectW&gt;16&lt;/AspectW&gt;&#10;  &lt;AspectH&gt;9&lt;/AspectH&gt;&#10;  &lt;Width&gt;960&lt;/Width&gt;&#10;  &lt;Height&gt;540&lt;/Height&gt;&#10;  &lt;HGap&gt;10&lt;/HGap&gt;&#10;  &lt;VGap&gt;10&lt;/VGap&gt;&#10;  &lt;OfficeVersion&gt;160&lt;/OfficeVersion&gt;&#10;&lt;/GridTheme&gt;" hidden="1">
            <a:extLst>
              <a:ext uri="{FF2B5EF4-FFF2-40B4-BE49-F238E27FC236}">
                <a16:creationId xmlns:a16="http://schemas.microsoft.com/office/drawing/2014/main" id="{B6505486-83F9-4E71-8187-5FD1461A152A}"/>
              </a:ext>
            </a:extLst>
          </p:cNvPr>
          <p:cNvSpPr/>
          <p:nvPr userDrawn="1"/>
        </p:nvSpPr>
        <p:spPr>
          <a:xfrm>
            <a:off x="446440" y="1122500"/>
            <a:ext cx="6666801" cy="8446813"/>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34" name="Rectangle 33" hidden="1">
            <a:extLst>
              <a:ext uri="{FF2B5EF4-FFF2-40B4-BE49-F238E27FC236}">
                <a16:creationId xmlns:a16="http://schemas.microsoft.com/office/drawing/2014/main" id="{CB710F3F-D32A-427F-95E1-331D903169A9}"/>
              </a:ext>
            </a:extLst>
          </p:cNvPr>
          <p:cNvSpPr/>
          <p:nvPr userDrawn="1">
            <p:custDataLst>
              <p:tags r:id="rId7"/>
            </p:custDataLst>
          </p:nvPr>
        </p:nvSpPr>
        <p:spPr>
          <a:xfrm>
            <a:off x="446440"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35" name="Rectangle 34" hidden="1">
            <a:extLst>
              <a:ext uri="{FF2B5EF4-FFF2-40B4-BE49-F238E27FC236}">
                <a16:creationId xmlns:a16="http://schemas.microsoft.com/office/drawing/2014/main" id="{5CB96580-3D08-4D7A-B9FA-419A1A34FDCE}"/>
              </a:ext>
            </a:extLst>
          </p:cNvPr>
          <p:cNvSpPr/>
          <p:nvPr userDrawn="1">
            <p:custDataLst>
              <p:tags r:id="rId8"/>
            </p:custDataLst>
          </p:nvPr>
        </p:nvSpPr>
        <p:spPr>
          <a:xfrm>
            <a:off x="1020607"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36" name="Rectangle 35" hidden="1">
            <a:extLst>
              <a:ext uri="{FF2B5EF4-FFF2-40B4-BE49-F238E27FC236}">
                <a16:creationId xmlns:a16="http://schemas.microsoft.com/office/drawing/2014/main" id="{45346A71-5DB5-4F96-AE7E-84EC6788B03A}"/>
              </a:ext>
            </a:extLst>
          </p:cNvPr>
          <p:cNvSpPr/>
          <p:nvPr userDrawn="1">
            <p:custDataLst>
              <p:tags r:id="rId9"/>
            </p:custDataLst>
          </p:nvPr>
        </p:nvSpPr>
        <p:spPr>
          <a:xfrm>
            <a:off x="1594776"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37" name="Rectangle 36" hidden="1">
            <a:extLst>
              <a:ext uri="{FF2B5EF4-FFF2-40B4-BE49-F238E27FC236}">
                <a16:creationId xmlns:a16="http://schemas.microsoft.com/office/drawing/2014/main" id="{7CD04DB1-2BF7-4B35-8C91-A50D70ED9894}"/>
              </a:ext>
            </a:extLst>
          </p:cNvPr>
          <p:cNvSpPr/>
          <p:nvPr userDrawn="1">
            <p:custDataLst>
              <p:tags r:id="rId10"/>
            </p:custDataLst>
          </p:nvPr>
        </p:nvSpPr>
        <p:spPr>
          <a:xfrm>
            <a:off x="2168944"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38" name="Rectangle 37" hidden="1">
            <a:extLst>
              <a:ext uri="{FF2B5EF4-FFF2-40B4-BE49-F238E27FC236}">
                <a16:creationId xmlns:a16="http://schemas.microsoft.com/office/drawing/2014/main" id="{17BD7207-F9C6-42A9-B0FC-7611D0F4E891}"/>
              </a:ext>
            </a:extLst>
          </p:cNvPr>
          <p:cNvSpPr/>
          <p:nvPr userDrawn="1">
            <p:custDataLst>
              <p:tags r:id="rId11"/>
            </p:custDataLst>
          </p:nvPr>
        </p:nvSpPr>
        <p:spPr>
          <a:xfrm>
            <a:off x="2743112"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39" name="Rectangle 38" hidden="1">
            <a:extLst>
              <a:ext uri="{FF2B5EF4-FFF2-40B4-BE49-F238E27FC236}">
                <a16:creationId xmlns:a16="http://schemas.microsoft.com/office/drawing/2014/main" id="{13500D02-31DC-408F-A3C2-61D4899A0B41}"/>
              </a:ext>
            </a:extLst>
          </p:cNvPr>
          <p:cNvSpPr/>
          <p:nvPr userDrawn="1">
            <p:custDataLst>
              <p:tags r:id="rId12"/>
            </p:custDataLst>
          </p:nvPr>
        </p:nvSpPr>
        <p:spPr>
          <a:xfrm>
            <a:off x="3317281"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40" name="Rectangle 39" hidden="1">
            <a:extLst>
              <a:ext uri="{FF2B5EF4-FFF2-40B4-BE49-F238E27FC236}">
                <a16:creationId xmlns:a16="http://schemas.microsoft.com/office/drawing/2014/main" id="{2AB0E2F7-7457-44D5-A045-97510FA1B41F}"/>
              </a:ext>
            </a:extLst>
          </p:cNvPr>
          <p:cNvSpPr/>
          <p:nvPr userDrawn="1">
            <p:custDataLst>
              <p:tags r:id="rId13"/>
            </p:custDataLst>
          </p:nvPr>
        </p:nvSpPr>
        <p:spPr>
          <a:xfrm>
            <a:off x="3891448"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41" name="Rectangle 40" hidden="1">
            <a:extLst>
              <a:ext uri="{FF2B5EF4-FFF2-40B4-BE49-F238E27FC236}">
                <a16:creationId xmlns:a16="http://schemas.microsoft.com/office/drawing/2014/main" id="{D55F16DA-B2A0-4EB4-98D3-BA973AA26134}"/>
              </a:ext>
            </a:extLst>
          </p:cNvPr>
          <p:cNvSpPr/>
          <p:nvPr userDrawn="1">
            <p:custDataLst>
              <p:tags r:id="rId14"/>
            </p:custDataLst>
          </p:nvPr>
        </p:nvSpPr>
        <p:spPr>
          <a:xfrm>
            <a:off x="4465617"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42" name="Rectangle 41" hidden="1">
            <a:extLst>
              <a:ext uri="{FF2B5EF4-FFF2-40B4-BE49-F238E27FC236}">
                <a16:creationId xmlns:a16="http://schemas.microsoft.com/office/drawing/2014/main" id="{8E737572-C5EE-488A-B15A-9F6A221D7CC7}"/>
              </a:ext>
            </a:extLst>
          </p:cNvPr>
          <p:cNvSpPr/>
          <p:nvPr userDrawn="1">
            <p:custDataLst>
              <p:tags r:id="rId15"/>
            </p:custDataLst>
          </p:nvPr>
        </p:nvSpPr>
        <p:spPr>
          <a:xfrm>
            <a:off x="5039785"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43" name="Rectangle 42" hidden="1">
            <a:extLst>
              <a:ext uri="{FF2B5EF4-FFF2-40B4-BE49-F238E27FC236}">
                <a16:creationId xmlns:a16="http://schemas.microsoft.com/office/drawing/2014/main" id="{39EBCFDB-1653-4600-BB4A-6FD9AB7782C7}"/>
              </a:ext>
            </a:extLst>
          </p:cNvPr>
          <p:cNvSpPr/>
          <p:nvPr userDrawn="1">
            <p:custDataLst>
              <p:tags r:id="rId16"/>
            </p:custDataLst>
          </p:nvPr>
        </p:nvSpPr>
        <p:spPr>
          <a:xfrm>
            <a:off x="5613953"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44" name="Rectangle 43" hidden="1">
            <a:extLst>
              <a:ext uri="{FF2B5EF4-FFF2-40B4-BE49-F238E27FC236}">
                <a16:creationId xmlns:a16="http://schemas.microsoft.com/office/drawing/2014/main" id="{791248E9-A913-4935-A806-E175CA7724D5}"/>
              </a:ext>
            </a:extLst>
          </p:cNvPr>
          <p:cNvSpPr/>
          <p:nvPr userDrawn="1">
            <p:custDataLst>
              <p:tags r:id="rId17"/>
            </p:custDataLst>
          </p:nvPr>
        </p:nvSpPr>
        <p:spPr>
          <a:xfrm>
            <a:off x="6188122"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45" name="Rectangle 44" hidden="1">
            <a:extLst>
              <a:ext uri="{FF2B5EF4-FFF2-40B4-BE49-F238E27FC236}">
                <a16:creationId xmlns:a16="http://schemas.microsoft.com/office/drawing/2014/main" id="{332D62CB-AC31-435B-8E19-DC5EB0BA3E67}"/>
              </a:ext>
            </a:extLst>
          </p:cNvPr>
          <p:cNvSpPr/>
          <p:nvPr userDrawn="1">
            <p:custDataLst>
              <p:tags r:id="rId18"/>
            </p:custDataLst>
          </p:nvPr>
        </p:nvSpPr>
        <p:spPr>
          <a:xfrm>
            <a:off x="6762291" y="3417604"/>
            <a:ext cx="350950" cy="6151709"/>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46" name="Rectangle 45" hidden="1">
            <a:extLst>
              <a:ext uri="{FF2B5EF4-FFF2-40B4-BE49-F238E27FC236}">
                <a16:creationId xmlns:a16="http://schemas.microsoft.com/office/drawing/2014/main" id="{27E02A88-63E5-41AE-9681-54160E3850AC}"/>
              </a:ext>
            </a:extLst>
          </p:cNvPr>
          <p:cNvSpPr/>
          <p:nvPr userDrawn="1">
            <p:custDataLst>
              <p:tags r:id="rId19"/>
            </p:custDataLst>
          </p:nvPr>
        </p:nvSpPr>
        <p:spPr>
          <a:xfrm>
            <a:off x="446438" y="2114403"/>
            <a:ext cx="6666800" cy="1303201"/>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53175" tIns="26588" rIns="53175" bIns="26588" rtlCol="0" anchor="ctr"/>
          <a:lstStyle/>
          <a:p>
            <a:pPr algn="ctr"/>
            <a:endParaRPr lang="da-DK" sz="1477" noProof="0" dirty="0" err="1"/>
          </a:p>
        </p:txBody>
      </p:sp>
      <p:sp>
        <p:nvSpPr>
          <p:cNvPr id="8" name="Pladsholder til titel 7">
            <a:extLst>
              <a:ext uri="{FF2B5EF4-FFF2-40B4-BE49-F238E27FC236}">
                <a16:creationId xmlns:a16="http://schemas.microsoft.com/office/drawing/2014/main" id="{1D0A30CE-7AF9-7842-BD14-09B3EB09FD06}"/>
              </a:ext>
            </a:extLst>
          </p:cNvPr>
          <p:cNvSpPr>
            <a:spLocks noGrp="1"/>
          </p:cNvSpPr>
          <p:nvPr>
            <p:ph type="title"/>
          </p:nvPr>
        </p:nvSpPr>
        <p:spPr>
          <a:xfrm>
            <a:off x="593153" y="569144"/>
            <a:ext cx="6520086" cy="2066428"/>
          </a:xfrm>
          <a:prstGeom prst="rect">
            <a:avLst/>
          </a:prstGeom>
        </p:spPr>
        <p:txBody>
          <a:bodyPr vert="horz" lIns="91440" tIns="45720" rIns="91440" bIns="45720" rtlCol="0" anchor="ctr">
            <a:normAutofit/>
          </a:bodyPr>
          <a:lstStyle/>
          <a:p>
            <a:r>
              <a:rPr lang="da-DK" dirty="0"/>
              <a:t>Titel</a:t>
            </a:r>
          </a:p>
        </p:txBody>
      </p:sp>
    </p:spTree>
    <p:extLst>
      <p:ext uri="{BB962C8B-B14F-4D97-AF65-F5344CB8AC3E}">
        <p14:creationId xmlns:p14="http://schemas.microsoft.com/office/powerpoint/2010/main" val="344296498"/>
      </p:ext>
    </p:extLst>
  </p:cSld>
  <p:clrMap bg1="lt1" tx1="dk1" bg2="lt2" tx2="dk2" accent1="accent1" accent2="accent2" accent3="accent3" accent4="accent4" accent5="accent5" accent6="accent6" hlink="hlink" folHlink="folHlink"/>
  <p:sldLayoutIdLst>
    <p:sldLayoutId id="2147483851" r:id="rId1"/>
    <p:sldLayoutId id="2147483853" r:id="rId2"/>
    <p:sldLayoutId id="2147483855" r:id="rId3"/>
    <p:sldLayoutId id="2147483856" r:id="rId4"/>
    <p:sldLayoutId id="2147483852" r:id="rId5"/>
  </p:sldLayoutIdLst>
  <p:hf hdr="0" dt="0"/>
  <p:txStyles>
    <p:titleStyle>
      <a:lvl1pPr algn="l" defTabSz="675123" rtl="0" eaLnBrk="1" latinLnBrk="0" hangingPunct="1">
        <a:lnSpc>
          <a:spcPct val="83000"/>
        </a:lnSpc>
        <a:spcBef>
          <a:spcPct val="0"/>
        </a:spcBef>
        <a:buNone/>
        <a:defRPr sz="3600" b="1" i="0" kern="1200">
          <a:solidFill>
            <a:srgbClr val="000C2E"/>
          </a:solidFill>
          <a:latin typeface="KBH" pitchFamily="2" charset="77"/>
          <a:ea typeface="+mj-ea"/>
          <a:cs typeface="+mj-cs"/>
        </a:defRPr>
      </a:lvl1pPr>
    </p:titleStyle>
    <p:bodyStyle>
      <a:lvl1pPr marL="132898" indent="-132898" algn="l" defTabSz="675123" rtl="0" eaLnBrk="1" latinLnBrk="0" hangingPunct="1">
        <a:lnSpc>
          <a:spcPct val="100000"/>
        </a:lnSpc>
        <a:spcBef>
          <a:spcPts val="0"/>
        </a:spcBef>
        <a:spcAft>
          <a:spcPts val="443"/>
        </a:spcAft>
        <a:buFont typeface="Arial" panose="020B0604020202020204" pitchFamily="34" charset="0"/>
        <a:buChar char="•"/>
        <a:defRPr sz="1200" kern="1200">
          <a:solidFill>
            <a:srgbClr val="000C2E"/>
          </a:solidFill>
          <a:latin typeface="+mn-lt"/>
          <a:ea typeface="+mn-ea"/>
          <a:cs typeface="+mn-cs"/>
        </a:defRPr>
      </a:lvl1pPr>
      <a:lvl2pPr marL="318955" indent="-169953" algn="l" defTabSz="675123" rtl="0" eaLnBrk="1" latinLnBrk="0" hangingPunct="1">
        <a:lnSpc>
          <a:spcPct val="100000"/>
        </a:lnSpc>
        <a:spcBef>
          <a:spcPts val="0"/>
        </a:spcBef>
        <a:spcAft>
          <a:spcPts val="443"/>
        </a:spcAft>
        <a:buFont typeface="Arial" panose="020B0604020202020204" pitchFamily="34" charset="0"/>
        <a:buChar char="–"/>
        <a:defRPr sz="1200" kern="1200">
          <a:solidFill>
            <a:srgbClr val="000C2E"/>
          </a:solidFill>
          <a:latin typeface="+mn-lt"/>
          <a:ea typeface="+mn-ea"/>
          <a:cs typeface="+mn-cs"/>
        </a:defRPr>
      </a:lvl2pPr>
      <a:lvl3pPr marL="451254" indent="-120726" algn="l" defTabSz="675123" rtl="0" eaLnBrk="1" latinLnBrk="0" hangingPunct="1">
        <a:lnSpc>
          <a:spcPct val="100000"/>
        </a:lnSpc>
        <a:spcBef>
          <a:spcPts val="0"/>
        </a:spcBef>
        <a:spcAft>
          <a:spcPts val="443"/>
        </a:spcAft>
        <a:buFont typeface="Arial" panose="020B0604020202020204" pitchFamily="34" charset="0"/>
        <a:buChar char="•"/>
        <a:defRPr sz="1200" kern="1200">
          <a:solidFill>
            <a:srgbClr val="000C2E"/>
          </a:solidFill>
          <a:latin typeface="+mn-lt"/>
          <a:ea typeface="+mn-ea"/>
          <a:cs typeface="+mn-cs"/>
        </a:defRPr>
      </a:lvl3pPr>
      <a:lvl4pPr marL="0" indent="0" algn="l" defTabSz="675123" rtl="0" eaLnBrk="1" latinLnBrk="0" hangingPunct="1">
        <a:lnSpc>
          <a:spcPct val="100000"/>
        </a:lnSpc>
        <a:spcBef>
          <a:spcPts val="0"/>
        </a:spcBef>
        <a:spcAft>
          <a:spcPts val="443"/>
        </a:spcAft>
        <a:buFont typeface="Arial" panose="020B0604020202020204" pitchFamily="34" charset="0"/>
        <a:buChar char="​"/>
        <a:defRPr sz="1200" b="1" i="0" kern="1200">
          <a:solidFill>
            <a:srgbClr val="000C2E"/>
          </a:solidFill>
          <a:latin typeface="KBH" pitchFamily="2" charset="77"/>
          <a:ea typeface="+mn-ea"/>
          <a:cs typeface="+mn-cs"/>
        </a:defRPr>
      </a:lvl4pPr>
      <a:lvl5pPr marL="0" indent="0" algn="l" defTabSz="675123" rtl="0" eaLnBrk="1" latinLnBrk="0" hangingPunct="1">
        <a:lnSpc>
          <a:spcPct val="100000"/>
        </a:lnSpc>
        <a:spcBef>
          <a:spcPts val="0"/>
        </a:spcBef>
        <a:spcAft>
          <a:spcPts val="443"/>
        </a:spcAft>
        <a:buFont typeface="Arial" panose="020B0604020202020204" pitchFamily="34" charset="0"/>
        <a:buChar char="​"/>
        <a:tabLst/>
        <a:defRPr sz="1200" kern="1200">
          <a:solidFill>
            <a:srgbClr val="000C2E"/>
          </a:solidFill>
          <a:latin typeface="+mn-lt"/>
          <a:ea typeface="+mn-ea"/>
          <a:cs typeface="+mn-cs"/>
        </a:defRPr>
      </a:lvl5pPr>
      <a:lvl6pPr marL="132898" indent="-132898" algn="l" defTabSz="675123" rtl="0" eaLnBrk="1" latinLnBrk="0" hangingPunct="1">
        <a:lnSpc>
          <a:spcPct val="100000"/>
        </a:lnSpc>
        <a:spcBef>
          <a:spcPts val="0"/>
        </a:spcBef>
        <a:spcAft>
          <a:spcPts val="443"/>
        </a:spcAft>
        <a:buFont typeface="Arial" panose="020B0604020202020204" pitchFamily="34" charset="0"/>
        <a:buChar char="•"/>
        <a:defRPr sz="1200" kern="1200">
          <a:solidFill>
            <a:srgbClr val="000C2E"/>
          </a:solidFill>
          <a:latin typeface="+mn-lt"/>
          <a:ea typeface="+mn-ea"/>
          <a:cs typeface="+mn-cs"/>
        </a:defRPr>
      </a:lvl6pPr>
      <a:lvl7pPr marL="0" indent="0" algn="l" defTabSz="675123" rtl="0" eaLnBrk="1" latinLnBrk="0" hangingPunct="1">
        <a:lnSpc>
          <a:spcPct val="100000"/>
        </a:lnSpc>
        <a:spcBef>
          <a:spcPts val="0"/>
        </a:spcBef>
        <a:spcAft>
          <a:spcPts val="443"/>
        </a:spcAft>
        <a:buFont typeface="Arial" panose="020B0604020202020204" pitchFamily="34" charset="0"/>
        <a:buChar char="​"/>
        <a:defRPr sz="1200" b="1" i="0" kern="1200" baseline="0">
          <a:solidFill>
            <a:srgbClr val="000C2E"/>
          </a:solidFill>
          <a:latin typeface="KBH" pitchFamily="2" charset="77"/>
          <a:ea typeface="+mn-ea"/>
          <a:cs typeface="+mn-cs"/>
        </a:defRPr>
      </a:lvl7pPr>
      <a:lvl8pPr marL="0" indent="0" algn="l" defTabSz="675123" rtl="0" eaLnBrk="1" latinLnBrk="0" hangingPunct="1">
        <a:lnSpc>
          <a:spcPct val="100000"/>
        </a:lnSpc>
        <a:spcBef>
          <a:spcPts val="0"/>
        </a:spcBef>
        <a:spcAft>
          <a:spcPts val="443"/>
        </a:spcAft>
        <a:buFont typeface="Arial" panose="020B0604020202020204" pitchFamily="34" charset="0"/>
        <a:buChar char="​"/>
        <a:defRPr sz="1200" kern="1200">
          <a:solidFill>
            <a:srgbClr val="000C2E"/>
          </a:solidFill>
          <a:latin typeface="+mn-lt"/>
          <a:ea typeface="+mn-ea"/>
          <a:cs typeface="+mn-cs"/>
        </a:defRPr>
      </a:lvl8pPr>
      <a:lvl9pPr marL="0" indent="0" algn="l" defTabSz="675123" rtl="0" eaLnBrk="1" latinLnBrk="0" hangingPunct="1">
        <a:lnSpc>
          <a:spcPct val="90000"/>
        </a:lnSpc>
        <a:spcBef>
          <a:spcPts val="0"/>
        </a:spcBef>
        <a:spcAft>
          <a:spcPts val="0"/>
        </a:spcAft>
        <a:buFont typeface="Arial" panose="020B0604020202020204" pitchFamily="34" charset="0"/>
        <a:buChar char="​"/>
        <a:defRPr sz="3600" b="1" i="0" kern="1200" baseline="0">
          <a:solidFill>
            <a:srgbClr val="000C2E"/>
          </a:solidFill>
          <a:latin typeface="KBH" pitchFamily="2" charset="77"/>
          <a:ea typeface="+mn-ea"/>
          <a:cs typeface="+mn-cs"/>
        </a:defRPr>
      </a:lvl9pPr>
    </p:bodyStyle>
    <p:otherStyle>
      <a:defPPr>
        <a:defRPr lang="en-US"/>
      </a:defPPr>
      <a:lvl1pPr marL="0" algn="l" defTabSz="675123" rtl="0" eaLnBrk="1" latinLnBrk="0" hangingPunct="1">
        <a:defRPr sz="1329" kern="1200">
          <a:solidFill>
            <a:schemeClr val="tx1"/>
          </a:solidFill>
          <a:latin typeface="+mn-lt"/>
          <a:ea typeface="+mn-ea"/>
          <a:cs typeface="+mn-cs"/>
        </a:defRPr>
      </a:lvl1pPr>
      <a:lvl2pPr marL="337561" algn="l" defTabSz="675123" rtl="0" eaLnBrk="1" latinLnBrk="0" hangingPunct="1">
        <a:defRPr sz="1329" kern="1200">
          <a:solidFill>
            <a:schemeClr val="tx1"/>
          </a:solidFill>
          <a:latin typeface="+mn-lt"/>
          <a:ea typeface="+mn-ea"/>
          <a:cs typeface="+mn-cs"/>
        </a:defRPr>
      </a:lvl2pPr>
      <a:lvl3pPr marL="675123" algn="l" defTabSz="675123" rtl="0" eaLnBrk="1" latinLnBrk="0" hangingPunct="1">
        <a:defRPr sz="1329" kern="1200">
          <a:solidFill>
            <a:schemeClr val="tx1"/>
          </a:solidFill>
          <a:latin typeface="+mn-lt"/>
          <a:ea typeface="+mn-ea"/>
          <a:cs typeface="+mn-cs"/>
        </a:defRPr>
      </a:lvl3pPr>
      <a:lvl4pPr marL="1012684" algn="l" defTabSz="675123" rtl="0" eaLnBrk="1" latinLnBrk="0" hangingPunct="1">
        <a:defRPr sz="1329" kern="1200">
          <a:solidFill>
            <a:schemeClr val="tx1"/>
          </a:solidFill>
          <a:latin typeface="+mn-lt"/>
          <a:ea typeface="+mn-ea"/>
          <a:cs typeface="+mn-cs"/>
        </a:defRPr>
      </a:lvl4pPr>
      <a:lvl5pPr marL="1350245" algn="l" defTabSz="675123" rtl="0" eaLnBrk="1" latinLnBrk="0" hangingPunct="1">
        <a:defRPr sz="1329" kern="1200">
          <a:solidFill>
            <a:schemeClr val="tx1"/>
          </a:solidFill>
          <a:latin typeface="+mn-lt"/>
          <a:ea typeface="+mn-ea"/>
          <a:cs typeface="+mn-cs"/>
        </a:defRPr>
      </a:lvl5pPr>
      <a:lvl6pPr marL="1687807" algn="l" defTabSz="675123" rtl="0" eaLnBrk="1" latinLnBrk="0" hangingPunct="1">
        <a:defRPr sz="1329" kern="1200">
          <a:solidFill>
            <a:schemeClr val="tx1"/>
          </a:solidFill>
          <a:latin typeface="+mn-lt"/>
          <a:ea typeface="+mn-ea"/>
          <a:cs typeface="+mn-cs"/>
        </a:defRPr>
      </a:lvl6pPr>
      <a:lvl7pPr marL="2025368" algn="l" defTabSz="675123" rtl="0" eaLnBrk="1" latinLnBrk="0" hangingPunct="1">
        <a:defRPr sz="1329" kern="1200">
          <a:solidFill>
            <a:schemeClr val="tx1"/>
          </a:solidFill>
          <a:latin typeface="+mn-lt"/>
          <a:ea typeface="+mn-ea"/>
          <a:cs typeface="+mn-cs"/>
        </a:defRPr>
      </a:lvl7pPr>
      <a:lvl8pPr marL="2362929" algn="l" defTabSz="675123" rtl="0" eaLnBrk="1" latinLnBrk="0" hangingPunct="1">
        <a:defRPr sz="1329" kern="1200">
          <a:solidFill>
            <a:schemeClr val="tx1"/>
          </a:solidFill>
          <a:latin typeface="+mn-lt"/>
          <a:ea typeface="+mn-ea"/>
          <a:cs typeface="+mn-cs"/>
        </a:defRPr>
      </a:lvl8pPr>
      <a:lvl9pPr marL="2700490" algn="l" defTabSz="675123" rtl="0" eaLnBrk="1" latinLnBrk="0" hangingPunct="1">
        <a:defRPr sz="1329"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centerfordemens@kk.dk"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107B7B-204D-720B-1FA3-B7B3D6ADEC9A}"/>
              </a:ext>
            </a:extLst>
          </p:cNvPr>
          <p:cNvSpPr>
            <a:spLocks noGrp="1"/>
          </p:cNvSpPr>
          <p:nvPr>
            <p:ph type="ctrTitle"/>
          </p:nvPr>
        </p:nvSpPr>
        <p:spPr>
          <a:xfrm>
            <a:off x="497482" y="5152319"/>
            <a:ext cx="6318947" cy="3071700"/>
          </a:xfrm>
        </p:spPr>
        <p:txBody>
          <a:bodyPr numCol="1"/>
          <a:lstStyle/>
          <a:p>
            <a:r>
              <a:rPr lang="da-DK" dirty="0">
                <a:solidFill>
                  <a:schemeClr val="tx1"/>
                </a:solidFill>
                <a:latin typeface="KBH"/>
                <a:ea typeface="Calibri" panose="020F0502020204030204" pitchFamily="34" charset="0"/>
              </a:rPr>
              <a:t>Med en</a:t>
            </a:r>
            <a:r>
              <a:rPr lang="da-DK" dirty="0">
                <a:solidFill>
                  <a:schemeClr val="tx1"/>
                </a:solidFill>
                <a:effectLst/>
                <a:latin typeface="KBH"/>
                <a:ea typeface="Calibri" panose="020F0502020204030204" pitchFamily="34" charset="0"/>
              </a:rPr>
              <a:t> demenssygdom følger ofte en oplevelse af </a:t>
            </a:r>
            <a:r>
              <a:rPr lang="da-DK" dirty="0">
                <a:solidFill>
                  <a:schemeClr val="tx1"/>
                </a:solidFill>
                <a:latin typeface="KBH"/>
                <a:ea typeface="Calibri" panose="020F0502020204030204" pitchFamily="34" charset="0"/>
              </a:rPr>
              <a:t>sorg. B</a:t>
            </a:r>
            <a:r>
              <a:rPr lang="da-DK" dirty="0">
                <a:solidFill>
                  <a:schemeClr val="tx1"/>
                </a:solidFill>
                <a:effectLst/>
                <a:latin typeface="KBH"/>
                <a:ea typeface="Calibri" panose="020F0502020204030204" pitchFamily="34" charset="0"/>
              </a:rPr>
              <a:t>åde for den, der har fået sygdommen, og for de pårørende. Psykolog Morten Hedelund vil kaste lys på hvordan følelsen af sorg og tab kan opleves og håndteres i en hverdag med demens. Efter foredraget er der en pause og tid til spørgsmål. </a:t>
            </a:r>
            <a:br>
              <a:rPr lang="da-DK" dirty="0">
                <a:effectLst/>
                <a:latin typeface="Calibri" panose="020F0502020204030204" pitchFamily="34" charset="0"/>
                <a:ea typeface="Calibri" panose="020F0502020204030204" pitchFamily="34" charset="0"/>
              </a:rPr>
            </a:br>
            <a:br>
              <a:rPr lang="da-DK" dirty="0">
                <a:latin typeface="KBH Tekst" panose="00000500000000000000" pitchFamily="2" charset="0"/>
              </a:rPr>
            </a:br>
            <a:r>
              <a:rPr lang="da-DK" b="1" dirty="0">
                <a:latin typeface="KBH Tekst"/>
              </a:rPr>
              <a:t>Tid og sted</a:t>
            </a:r>
            <a:br>
              <a:rPr lang="da-DK" b="1" dirty="0"/>
            </a:br>
            <a:r>
              <a:rPr lang="da-DK" dirty="0">
                <a:solidFill>
                  <a:schemeClr val="tx1"/>
                </a:solidFill>
                <a:latin typeface="KBH Tekst"/>
              </a:rPr>
              <a:t>Torsdag den 23. oktober 2025 kl. 17.00-19.00</a:t>
            </a:r>
            <a:br>
              <a:rPr lang="da-DK" dirty="0">
                <a:latin typeface="KBH Tekst" panose="00000500000000000000" pitchFamily="2" charset="0"/>
              </a:rPr>
            </a:br>
            <a:r>
              <a:rPr lang="da-DK" b="0" i="0" dirty="0">
                <a:solidFill>
                  <a:srgbClr val="000C2E"/>
                </a:solidFill>
                <a:effectLst/>
                <a:latin typeface="KBH Tekst"/>
              </a:rPr>
              <a:t>Aktivitetscenter HUSET, Agnes Henningsens Vej 4, 2200 København N.</a:t>
            </a:r>
            <a:br>
              <a:rPr lang="da-DK" b="0" i="0" dirty="0">
                <a:effectLst/>
                <a:latin typeface="KBH Tekst" panose="00000500000000000000" pitchFamily="2" charset="0"/>
              </a:rPr>
            </a:br>
            <a:br>
              <a:rPr lang="da-DK" b="0" i="0" dirty="0">
                <a:effectLst/>
                <a:latin typeface="KBH Tekst" panose="00000500000000000000" pitchFamily="2" charset="0"/>
              </a:rPr>
            </a:br>
            <a:r>
              <a:rPr lang="da-DK" b="1" i="0" dirty="0">
                <a:effectLst/>
                <a:latin typeface="KBH Tekst"/>
              </a:rPr>
              <a:t>Tilmelding</a:t>
            </a:r>
            <a:br>
              <a:rPr lang="da-DK" b="0" i="0" dirty="0">
                <a:effectLst/>
                <a:latin typeface="KBH Tekst" panose="00000500000000000000" pitchFamily="2" charset="0"/>
              </a:rPr>
            </a:br>
            <a:r>
              <a:rPr lang="da-DK" sz="1200" dirty="0">
                <a:solidFill>
                  <a:schemeClr val="tx1"/>
                </a:solidFill>
                <a:latin typeface="KBH Tekst"/>
              </a:rPr>
              <a:t>Kontakt </a:t>
            </a:r>
            <a:r>
              <a:rPr lang="da-DK" sz="1200" b="0" i="0" dirty="0">
                <a:solidFill>
                  <a:schemeClr val="tx1"/>
                </a:solidFill>
                <a:effectLst/>
                <a:latin typeface="KBH Tekst"/>
              </a:rPr>
              <a:t>Center for Demens – Træning og </a:t>
            </a:r>
            <a:r>
              <a:rPr lang="da-DK" sz="1200" dirty="0">
                <a:solidFill>
                  <a:schemeClr val="tx1"/>
                </a:solidFill>
                <a:latin typeface="KBH Tekst"/>
              </a:rPr>
              <a:t>rådgivning på </a:t>
            </a:r>
            <a:r>
              <a:rPr lang="da-DK" sz="1200" dirty="0" err="1">
                <a:solidFill>
                  <a:schemeClr val="tx1"/>
                </a:solidFill>
                <a:latin typeface="KBH Tekst"/>
              </a:rPr>
              <a:t>tlf</a:t>
            </a:r>
            <a:r>
              <a:rPr lang="da-DK" sz="1200" dirty="0">
                <a:solidFill>
                  <a:schemeClr val="tx1"/>
                </a:solidFill>
                <a:latin typeface="KBH Tekst"/>
              </a:rPr>
              <a:t> 23 81 75 75, </a:t>
            </a:r>
            <a:br>
              <a:rPr lang="da-DK" sz="1200" dirty="0">
                <a:solidFill>
                  <a:schemeClr val="tx1"/>
                </a:solidFill>
                <a:latin typeface="KBH Tekst"/>
              </a:rPr>
            </a:br>
            <a:r>
              <a:rPr lang="da-DK" sz="1200" dirty="0">
                <a:solidFill>
                  <a:schemeClr val="tx1"/>
                </a:solidFill>
                <a:latin typeface="KBH Tekst"/>
              </a:rPr>
              <a:t>på mail </a:t>
            </a:r>
            <a:r>
              <a:rPr lang="da-DK" sz="1200" dirty="0">
                <a:solidFill>
                  <a:schemeClr val="tx1"/>
                </a:solidFill>
                <a:latin typeface="KBH Tekst"/>
                <a:hlinkClick r:id="rId3">
                  <a:extLst>
                    <a:ext uri="{A12FA001-AC4F-418D-AE19-62706E023703}">
                      <ahyp:hlinkClr xmlns:ahyp="http://schemas.microsoft.com/office/drawing/2018/hyperlinkcolor" val="tx"/>
                    </a:ext>
                  </a:extLst>
                </a:hlinkClick>
              </a:rPr>
              <a:t>centerfordemens@kk.dk</a:t>
            </a:r>
            <a:r>
              <a:rPr lang="da-DK" sz="1200" dirty="0">
                <a:solidFill>
                  <a:schemeClr val="tx1"/>
                </a:solidFill>
                <a:latin typeface="KBH Tekst"/>
              </a:rPr>
              <a:t> eller via vores hjemmeside demens.kk.dk</a:t>
            </a:r>
            <a:endParaRPr lang="da-DK" b="1" dirty="0">
              <a:solidFill>
                <a:schemeClr val="tx1"/>
              </a:solidFill>
              <a:latin typeface="KBH"/>
            </a:endParaRPr>
          </a:p>
        </p:txBody>
      </p:sp>
      <p:sp>
        <p:nvSpPr>
          <p:cNvPr id="3" name="Pladsholder til tekst 2">
            <a:extLst>
              <a:ext uri="{FF2B5EF4-FFF2-40B4-BE49-F238E27FC236}">
                <a16:creationId xmlns:a16="http://schemas.microsoft.com/office/drawing/2014/main" id="{EC9F999E-92EE-8C2F-4AA2-F40D41AC5ADC}"/>
              </a:ext>
            </a:extLst>
          </p:cNvPr>
          <p:cNvSpPr>
            <a:spLocks noGrp="1"/>
          </p:cNvSpPr>
          <p:nvPr>
            <p:ph type="body" sz="quarter" idx="23"/>
          </p:nvPr>
        </p:nvSpPr>
        <p:spPr>
          <a:xfrm>
            <a:off x="492597" y="4173524"/>
            <a:ext cx="6574480" cy="796996"/>
          </a:xfrm>
        </p:spPr>
        <p:txBody>
          <a:bodyPr/>
          <a:lstStyle/>
          <a:p>
            <a:r>
              <a:rPr lang="da-DK" sz="2400" dirty="0"/>
              <a:t>Sorgen i livet med demens </a:t>
            </a:r>
            <a:br>
              <a:rPr lang="da-DK" sz="2400" dirty="0"/>
            </a:br>
            <a:r>
              <a:rPr lang="da-DK" sz="2400" dirty="0"/>
              <a:t>Åbent foredrag </a:t>
            </a:r>
          </a:p>
        </p:txBody>
      </p:sp>
      <p:pic>
        <p:nvPicPr>
          <p:cNvPr id="14" name="Billede 13" descr="Et billede, der indeholder Ansigt, person, smil, tøj&#10;&#10;Automatisk genereret beskrivelse">
            <a:extLst>
              <a:ext uri="{FF2B5EF4-FFF2-40B4-BE49-F238E27FC236}">
                <a16:creationId xmlns:a16="http://schemas.microsoft.com/office/drawing/2014/main" id="{49179878-52E1-B109-EC95-CA0E928B9B9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47276" y="613224"/>
            <a:ext cx="2619360" cy="3274200"/>
          </a:xfrm>
          <a:prstGeom prst="rect">
            <a:avLst/>
          </a:prstGeom>
        </p:spPr>
      </p:pic>
    </p:spTree>
    <p:extLst>
      <p:ext uri="{BB962C8B-B14F-4D97-AF65-F5344CB8AC3E}">
        <p14:creationId xmlns:p14="http://schemas.microsoft.com/office/powerpoint/2010/main" val="27794268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UBGRID]" val="[SubGrid]"/>
</p:tagLst>
</file>

<file path=ppt/tags/tag10.xml><?xml version="1.0" encoding="utf-8"?>
<p:tagLst xmlns:a="http://schemas.openxmlformats.org/drawingml/2006/main" xmlns:r="http://schemas.openxmlformats.org/officeDocument/2006/relationships" xmlns:p="http://schemas.openxmlformats.org/presentationml/2006/main">
  <p:tag name="[SUBGRID]" val="[SubGrid]"/>
</p:tagLst>
</file>

<file path=ppt/tags/tag11.xml><?xml version="1.0" encoding="utf-8"?>
<p:tagLst xmlns:a="http://schemas.openxmlformats.org/drawingml/2006/main" xmlns:r="http://schemas.openxmlformats.org/officeDocument/2006/relationships" xmlns:p="http://schemas.openxmlformats.org/presentationml/2006/main">
  <p:tag name="[SUBGRID]" val="[SubGrid]"/>
</p:tagLst>
</file>

<file path=ppt/tags/tag12.xml><?xml version="1.0" encoding="utf-8"?>
<p:tagLst xmlns:a="http://schemas.openxmlformats.org/drawingml/2006/main" xmlns:r="http://schemas.openxmlformats.org/officeDocument/2006/relationships" xmlns:p="http://schemas.openxmlformats.org/presentationml/2006/main">
  <p:tag name="[SUBGRID]" val="[SubGrid]"/>
</p:tagLst>
</file>

<file path=ppt/tags/tag13.xml><?xml version="1.0" encoding="utf-8"?>
<p:tagLst xmlns:a="http://schemas.openxmlformats.org/drawingml/2006/main" xmlns:r="http://schemas.openxmlformats.org/officeDocument/2006/relationships" xmlns:p="http://schemas.openxmlformats.org/presentationml/2006/main">
  <p:tag name="[SUBGRID]" val="[SubGrid]"/>
</p:tagLst>
</file>

<file path=ppt/tags/tag2.xml><?xml version="1.0" encoding="utf-8"?>
<p:tagLst xmlns:a="http://schemas.openxmlformats.org/drawingml/2006/main" xmlns:r="http://schemas.openxmlformats.org/officeDocument/2006/relationships" xmlns:p="http://schemas.openxmlformats.org/presentationml/2006/main">
  <p:tag name="[SUBGRID]" val="[SubGrid]"/>
</p:tagLst>
</file>

<file path=ppt/tags/tag3.xml><?xml version="1.0" encoding="utf-8"?>
<p:tagLst xmlns:a="http://schemas.openxmlformats.org/drawingml/2006/main" xmlns:r="http://schemas.openxmlformats.org/officeDocument/2006/relationships" xmlns:p="http://schemas.openxmlformats.org/presentationml/2006/main">
  <p:tag name="[SUBGRID]" val="[SubGrid]"/>
</p:tagLst>
</file>

<file path=ppt/tags/tag4.xml><?xml version="1.0" encoding="utf-8"?>
<p:tagLst xmlns:a="http://schemas.openxmlformats.org/drawingml/2006/main" xmlns:r="http://schemas.openxmlformats.org/officeDocument/2006/relationships" xmlns:p="http://schemas.openxmlformats.org/presentationml/2006/main">
  <p:tag name="[SUBGRID]" val="[SubGrid]"/>
</p:tagLst>
</file>

<file path=ppt/tags/tag5.xml><?xml version="1.0" encoding="utf-8"?>
<p:tagLst xmlns:a="http://schemas.openxmlformats.org/drawingml/2006/main" xmlns:r="http://schemas.openxmlformats.org/officeDocument/2006/relationships" xmlns:p="http://schemas.openxmlformats.org/presentationml/2006/main">
  <p:tag name="[SUBGRID]" val="[SubGrid]"/>
</p:tagLst>
</file>

<file path=ppt/tags/tag6.xml><?xml version="1.0" encoding="utf-8"?>
<p:tagLst xmlns:a="http://schemas.openxmlformats.org/drawingml/2006/main" xmlns:r="http://schemas.openxmlformats.org/officeDocument/2006/relationships" xmlns:p="http://schemas.openxmlformats.org/presentationml/2006/main">
  <p:tag name="[SUBGRID]" val="[SubGrid]"/>
</p:tagLst>
</file>

<file path=ppt/tags/tag7.xml><?xml version="1.0" encoding="utf-8"?>
<p:tagLst xmlns:a="http://schemas.openxmlformats.org/drawingml/2006/main" xmlns:r="http://schemas.openxmlformats.org/officeDocument/2006/relationships" xmlns:p="http://schemas.openxmlformats.org/presentationml/2006/main">
  <p:tag name="[SUBGRID]" val="[SubGrid]"/>
</p:tagLst>
</file>

<file path=ppt/tags/tag8.xml><?xml version="1.0" encoding="utf-8"?>
<p:tagLst xmlns:a="http://schemas.openxmlformats.org/drawingml/2006/main" xmlns:r="http://schemas.openxmlformats.org/officeDocument/2006/relationships" xmlns:p="http://schemas.openxmlformats.org/presentationml/2006/main">
  <p:tag name="[SUBGRID]" val="[SubGrid]"/>
</p:tagLst>
</file>

<file path=ppt/tags/tag9.xml><?xml version="1.0" encoding="utf-8"?>
<p:tagLst xmlns:a="http://schemas.openxmlformats.org/drawingml/2006/main" xmlns:r="http://schemas.openxmlformats.org/officeDocument/2006/relationships" xmlns:p="http://schemas.openxmlformats.org/presentationml/2006/main">
  <p:tag name="[SUBGRID]" val="[SubGrid]"/>
</p:tagLst>
</file>

<file path=ppt/theme/theme1.xml><?xml version="1.0" encoding="utf-8"?>
<a:theme xmlns:a="http://schemas.openxmlformats.org/drawingml/2006/main" name="Blank">
  <a:themeElements>
    <a:clrScheme name="Center for Demens">
      <a:dk1>
        <a:srgbClr val="000000"/>
      </a:dk1>
      <a:lt1>
        <a:srgbClr val="FFFFFF"/>
      </a:lt1>
      <a:dk2>
        <a:srgbClr val="673413"/>
      </a:dk2>
      <a:lt2>
        <a:srgbClr val="009CB3"/>
      </a:lt2>
      <a:accent1>
        <a:srgbClr val="EAF6FA"/>
      </a:accent1>
      <a:accent2>
        <a:srgbClr val="000D2E"/>
      </a:accent2>
      <a:accent3>
        <a:srgbClr val="67C3D3"/>
      </a:accent3>
      <a:accent4>
        <a:srgbClr val="B3DEE7"/>
      </a:accent4>
      <a:accent5>
        <a:srgbClr val="A38571"/>
      </a:accent5>
      <a:accent6>
        <a:srgbClr val="D1C2B8"/>
      </a:accent6>
      <a:hlink>
        <a:srgbClr val="000C2E"/>
      </a:hlink>
      <a:folHlink>
        <a:srgbClr val="000C2E"/>
      </a:folHlink>
    </a:clrScheme>
    <a:fontScheme name="KBH Black/Medium">
      <a:majorFont>
        <a:latin typeface="KBH Black"/>
        <a:ea typeface=""/>
        <a:cs typeface=""/>
      </a:majorFont>
      <a:minorFont>
        <a:latin typeface="KBH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accent1"/>
          </a:solidFill>
        </a:ln>
      </a:spPr>
      <a:bodyPr lIns="72000" tIns="36000" rIns="72000" bIns="36000" rtlCol="0" anchor="ctr"/>
      <a:lstStyle>
        <a:defPPr algn="ctr">
          <a:defRPr sz="2000" noProof="0" dirty="0" err="1"/>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Præsentation6" id="{84441581-F336-D149-BF59-5F0C03800EC6}" vid="{14D6A24B-FE3F-D84E-A80C-568AB2AA97FD}"/>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dd46b0f-e2c7-4a31-a61e-54a1e81a6d74" xsi:nil="true"/>
    <lcf76f155ced4ddcb4097134ff3c332f xmlns="4145be83-42a4-4af9-9ed8-48f43d24c0be">
      <Terms xmlns="http://schemas.microsoft.com/office/infopath/2007/PartnerControls"/>
    </lcf76f155ced4ddcb4097134ff3c332f>
    <eDoc xmlns="4145be83-42a4-4af9-9ed8-48f43d24c0be" xsi:nil="true"/>
    <SharedWithUsers xmlns="12c22cec-6765-4c30-94e8-209219cf7c49">
      <UserInfo>
        <DisplayName>Pernille Mølgaard Toft</DisplayName>
        <AccountId>500</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DF62027024DF7E428D9BF7A98ADFF258" ma:contentTypeVersion="20" ma:contentTypeDescription="Opret et nyt dokument." ma:contentTypeScope="" ma:versionID="b01aef308e08966cfd224be930d123bd">
  <xsd:schema xmlns:xsd="http://www.w3.org/2001/XMLSchema" xmlns:xs="http://www.w3.org/2001/XMLSchema" xmlns:p="http://schemas.microsoft.com/office/2006/metadata/properties" xmlns:ns2="12c22cec-6765-4c30-94e8-209219cf7c49" xmlns:ns3="4145be83-42a4-4af9-9ed8-48f43d24c0be" xmlns:ns4="0dd46b0f-e2c7-4a31-a61e-54a1e81a6d74" targetNamespace="http://schemas.microsoft.com/office/2006/metadata/properties" ma:root="true" ma:fieldsID="2c6b1e6a9e1653360b5df8fa7d988754" ns2:_="" ns3:_="" ns4:_="">
    <xsd:import namespace="12c22cec-6765-4c30-94e8-209219cf7c49"/>
    <xsd:import namespace="4145be83-42a4-4af9-9ed8-48f43d24c0be"/>
    <xsd:import namespace="0dd46b0f-e2c7-4a31-a61e-54a1e81a6d7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4:TaxCatchAll" minOccurs="0"/>
                <xsd:element ref="ns3:eDoc"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c22cec-6765-4c30-94e8-209219cf7c49" elementFormDefault="qualified">
    <xsd:import namespace="http://schemas.microsoft.com/office/2006/documentManagement/types"/>
    <xsd:import namespace="http://schemas.microsoft.com/office/infopath/2007/PartnerControls"/>
    <xsd:element name="SharedWithUsers" ma:index="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t med detaljer"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145be83-42a4-4af9-9ed8-48f43d24c0b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e6a412d2-aea5-45d9-add9-4615ec186553" ma:termSetId="09814cd3-568e-fe90-9814-8d621ff8fb84" ma:anchorId="fba54fb3-c3e1-fe81-a776-ca4b69148c4d" ma:open="true" ma:isKeyword="false">
      <xsd:complexType>
        <xsd:sequence>
          <xsd:element ref="pc:Terms" minOccurs="0" maxOccurs="1"/>
        </xsd:sequence>
      </xsd:complexType>
    </xsd:element>
    <xsd:element name="eDoc" ma:index="24" nillable="true" ma:displayName="eDoc" ma:internalName="eDoc">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d46b0f-e2c7-4a31-a61e-54a1e81a6d74"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f194da17-6b47-4eff-9cdf-9fb318a0af8a}" ma:internalName="TaxCatchAll" ma:showField="CatchAllData" ma:web="12c22cec-6765-4c30-94e8-209219cf7c4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59E4CC-7038-4F50-B7F5-545400012D06}">
  <ds:schemaRefs>
    <ds:schemaRef ds:uri="http://schemas.microsoft.com/sharepoint/v3/contenttype/forms"/>
  </ds:schemaRefs>
</ds:datastoreItem>
</file>

<file path=customXml/itemProps2.xml><?xml version="1.0" encoding="utf-8"?>
<ds:datastoreItem xmlns:ds="http://schemas.openxmlformats.org/officeDocument/2006/customXml" ds:itemID="{2CAAE049-2F16-4D62-B5F8-29DE3BB078E0}">
  <ds:schemaRefs>
    <ds:schemaRef ds:uri="12c22cec-6765-4c30-94e8-209219cf7c49"/>
    <ds:schemaRef ds:uri="http://purl.org/dc/terms/"/>
    <ds:schemaRef ds:uri="http://schemas.microsoft.com/office/2006/documentManagement/types"/>
    <ds:schemaRef ds:uri="http://purl.org/dc/elements/1.1/"/>
    <ds:schemaRef ds:uri="http://schemas.openxmlformats.org/package/2006/metadata/core-properties"/>
    <ds:schemaRef ds:uri="4145be83-42a4-4af9-9ed8-48f43d24c0be"/>
    <ds:schemaRef ds:uri="http://schemas.microsoft.com/office/infopath/2007/PartnerControls"/>
    <ds:schemaRef ds:uri="http://www.w3.org/XML/1998/namespace"/>
    <ds:schemaRef ds:uri="0dd46b0f-e2c7-4a31-a61e-54a1e81a6d74"/>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D5EBB3D0-822A-400F-B109-23E2B77B48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c22cec-6765-4c30-94e8-209219cf7c49"/>
    <ds:schemaRef ds:uri="4145be83-42a4-4af9-9ed8-48f43d24c0be"/>
    <ds:schemaRef ds:uri="0dd46b0f-e2c7-4a31-a61e-54a1e81a6d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5045</TotalTime>
  <Words>131</Words>
  <Application>Microsoft Office PowerPoint</Application>
  <PresentationFormat>Brugerdefineret</PresentationFormat>
  <Paragraphs>3</Paragraphs>
  <Slides>1</Slides>
  <Notes>1</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vt:i4>
      </vt:variant>
    </vt:vector>
  </HeadingPairs>
  <TitlesOfParts>
    <vt:vector size="7" baseType="lpstr">
      <vt:lpstr>KBH Medium</vt:lpstr>
      <vt:lpstr>KBH</vt:lpstr>
      <vt:lpstr>Calibri</vt:lpstr>
      <vt:lpstr>Arial</vt:lpstr>
      <vt:lpstr>KBH Tekst</vt:lpstr>
      <vt:lpstr>Blank</vt:lpstr>
      <vt:lpstr>Med en demenssygdom følger ofte en oplevelse af sorg. Både for den, der har fået sygdommen, og for de pårørende. Psykolog Morten Hedelund vil kaste lys på hvordan følelsen af sorg og tab kan opleves og håndteres i en hverdag med demens. Efter foredraget er der en pause og tid til spørgsmål.   Tid og sted Torsdag den 23. oktober 2025 kl. 17.00-19.00 Aktivitetscenter HUSET, Agnes Henningsens Vej 4, 2200 København N.  Tilmelding Kontakt Center for Demens – Træning og rådgivning på tlf 23 81 75 75,  på mail centerfordemens@kk.dk eller via vores hjemmeside demens.kk.dk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til Center for Diabetes – Kbh</dc:title>
  <dc:creator>naja tolsing</dc:creator>
  <cp:lastModifiedBy>Pernille Klarskov Stage</cp:lastModifiedBy>
  <cp:revision>42</cp:revision>
  <cp:lastPrinted>2025-05-07T08:51:33Z</cp:lastPrinted>
  <dcterms:created xsi:type="dcterms:W3CDTF">2022-05-03T12:57:23Z</dcterms:created>
  <dcterms:modified xsi:type="dcterms:W3CDTF">2025-10-08T12:01:46Z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y fmtid="{D5CDD505-2E9C-101B-9397-08002B2CF9AE}" pid="3" name="ContentTypeId">
    <vt:lpwstr>0x010100DF62027024DF7E428D9BF7A98ADFF258</vt:lpwstr>
  </property>
  <property fmtid="{D5CDD505-2E9C-101B-9397-08002B2CF9AE}" pid="4" name="MediaServiceImageTags">
    <vt:lpwstr/>
  </property>
</Properties>
</file>